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75BA-F398-4E04-8457-B36F75E77DF0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BD395-8D6F-49F8-8210-42D4AE14C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96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96B7E-AAA3-423D-B1C6-A25D1A675DB8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CACE-0D7D-44D1-96DE-28DB955D8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39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4019"/>
            <a:ext cx="6858000" cy="2387600"/>
          </a:xfrm>
        </p:spPr>
        <p:txBody>
          <a:bodyPr anchor="b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6444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5" y="192078"/>
            <a:ext cx="3061538" cy="1050136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CA353C2-7A09-175F-5EFD-186DC6722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90" y="0"/>
            <a:ext cx="2389180" cy="14478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5469B2-0F5D-8E4E-F30F-C10A4915A03A}"/>
              </a:ext>
            </a:extLst>
          </p:cNvPr>
          <p:cNvCxnSpPr>
            <a:cxnSpLocks/>
          </p:cNvCxnSpPr>
          <p:nvPr userDrawn="1"/>
        </p:nvCxnSpPr>
        <p:spPr>
          <a:xfrm>
            <a:off x="0" y="1414917"/>
            <a:ext cx="9144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97" y="1402360"/>
            <a:ext cx="9144793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4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8A1344A4-ED5B-3049-2B2B-68C8BBDF6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126BFE-64E7-63B1-E18B-2863746B6B97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19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3622ECB-5142-145F-FA1E-2915803B0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891A3B-2A2E-2648-2CE8-F84616CD5212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5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4066852-0350-AFC1-64B7-04950E61A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431007-D149-C2AA-E855-E1B64DA9A291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7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A703CF3-EC4D-27E9-63A7-008A4876C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836C927-12A2-1E2B-D22B-799D15590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20" y="0"/>
            <a:ext cx="2389180" cy="14478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A7EAE3-9239-5CAF-52C5-E62E05DDE57A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B80D634-0070-B7E1-22B0-E925B5D3C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4349" r="12500" b="10303"/>
          <a:stretch/>
        </p:blipFill>
        <p:spPr>
          <a:xfrm>
            <a:off x="0" y="1690691"/>
            <a:ext cx="9144000" cy="51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EDF7-5A0C-41CD-65AE-A67C39EA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beach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D26D93FD-9DCF-4E6C-439A-BA8D4E6A9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2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4051C9-FC72-7DCB-DA35-9F2E8150FF49}"/>
              </a:ext>
            </a:extLst>
          </p:cNvPr>
          <p:cNvCxnSpPr>
            <a:cxnSpLocks/>
          </p:cNvCxnSpPr>
          <p:nvPr userDrawn="1"/>
        </p:nvCxnSpPr>
        <p:spPr>
          <a:xfrm>
            <a:off x="0" y="1690692"/>
            <a:ext cx="9144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6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196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780C4C-CC10-9C43-D153-C750DEC2719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913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8" r:id="rId6"/>
    <p:sldLayoutId id="2147483675" r:id="rId7"/>
    <p:sldLayoutId id="2147483672" r:id="rId8"/>
    <p:sldLayoutId id="2147483667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RSO Discipline Update: </a:t>
            </a:r>
            <a:r>
              <a:rPr lang="en-GB" b="1" dirty="0"/>
              <a:t>Geoscience</a:t>
            </a:r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>
          <a:xfrm>
            <a:off x="685800" y="5173981"/>
            <a:ext cx="6858000" cy="1047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Discipline Lead – Kevin Taylor (University of Manchester)</a:t>
            </a:r>
          </a:p>
          <a:p>
            <a:r>
              <a:rPr lang="en-GB" sz="1600" dirty="0"/>
              <a:t>SME – Andy Cooke (Research Manager, NWS)</a:t>
            </a:r>
          </a:p>
          <a:p>
            <a:r>
              <a:rPr lang="en-GB" sz="1600" dirty="0"/>
              <a:t>SME – Alex Hughes (Geologist, NWS)</a:t>
            </a:r>
          </a:p>
        </p:txBody>
      </p:sp>
    </p:spTree>
    <p:extLst>
      <p:ext uri="{BB962C8B-B14F-4D97-AF65-F5344CB8AC3E}">
        <p14:creationId xmlns:p14="http://schemas.microsoft.com/office/powerpoint/2010/main" val="38082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B4FFF1-6F3E-46E3-9071-EC63DCF1238C}"/>
              </a:ext>
            </a:extLst>
          </p:cNvPr>
          <p:cNvSpPr/>
          <p:nvPr/>
        </p:nvSpPr>
        <p:spPr>
          <a:xfrm>
            <a:off x="182608" y="1777951"/>
            <a:ext cx="5952870" cy="476920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C7E10-10A3-4F78-B83B-CCE56BE3188D}"/>
              </a:ext>
            </a:extLst>
          </p:cNvPr>
          <p:cNvSpPr/>
          <p:nvPr/>
        </p:nvSpPr>
        <p:spPr>
          <a:xfrm>
            <a:off x="6222124" y="1777950"/>
            <a:ext cx="2739267" cy="47692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Geoscience Discipline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9529" y="1892753"/>
            <a:ext cx="2489671" cy="444913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b="1" dirty="0"/>
              <a:t>Annual online ‘Research in Progress’ seminars: 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Sept 2024: Coupled process modelling in the DECOVALEX programme</a:t>
            </a:r>
            <a:br>
              <a:rPr lang="en-GB" sz="1800" dirty="0"/>
            </a:br>
            <a:endParaRPr lang="en-GB" sz="1800" dirty="0"/>
          </a:p>
          <a:p>
            <a:pPr>
              <a:lnSpc>
                <a:spcPct val="120000"/>
              </a:lnSpc>
            </a:pPr>
            <a:r>
              <a:rPr lang="en-GB" sz="1800" dirty="0"/>
              <a:t>Upcoming seminar in 2025 – </a:t>
            </a:r>
            <a:r>
              <a:rPr lang="en-GB" sz="1800" b="1" dirty="0"/>
              <a:t>suggestions welcome!</a:t>
            </a:r>
          </a:p>
          <a:p>
            <a:pPr>
              <a:lnSpc>
                <a:spcPct val="120000"/>
              </a:lnSpc>
            </a:pPr>
            <a:endParaRPr lang="en-GB" sz="1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9DDE7B-1735-4729-8C27-5D0EA2BA2F17}"/>
              </a:ext>
            </a:extLst>
          </p:cNvPr>
          <p:cNvSpPr txBox="1">
            <a:spLocks/>
          </p:cNvSpPr>
          <p:nvPr/>
        </p:nvSpPr>
        <p:spPr>
          <a:xfrm>
            <a:off x="182608" y="1892753"/>
            <a:ext cx="5860840" cy="46001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800" b="1" dirty="0"/>
              <a:t>Developments and Activities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NERC </a:t>
            </a:r>
            <a:r>
              <a:rPr lang="en-GB" sz="1800" dirty="0" err="1"/>
              <a:t>GeoDRAW</a:t>
            </a:r>
            <a:r>
              <a:rPr lang="en-GB" sz="1800" dirty="0"/>
              <a:t> programme: Working with the researchers on “</a:t>
            </a:r>
            <a:r>
              <a:rPr lang="en-GB" sz="1800" dirty="0" err="1"/>
              <a:t>GeoSAFE</a:t>
            </a:r>
            <a:r>
              <a:rPr lang="en-GB" sz="1800" dirty="0"/>
              <a:t>” to ensure “across-programme” activity and delivery.</a:t>
            </a:r>
            <a:br>
              <a:rPr lang="en-GB" sz="1800" dirty="0"/>
            </a:b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Growth of the PGR (NWS-funded and RSO-affiliated) numbers (&gt;15 in the geoscience theme area, or closely related).</a:t>
            </a:r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Engaged strongly with Geological Society Meeting on </a:t>
            </a:r>
            <a:r>
              <a:rPr lang="en-GB" sz="1800" dirty="0" err="1"/>
              <a:t>Geodisposal</a:t>
            </a:r>
            <a:r>
              <a:rPr lang="en-GB" sz="1800" dirty="0"/>
              <a:t> and Nuclear Waste at Manchester in June 2024 – several PGR poster presentations.</a:t>
            </a:r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1800" b="1" dirty="0"/>
              <a:t>PGR training workshop at BGS core store (Feb 6</a:t>
            </a:r>
            <a:r>
              <a:rPr lang="en-GB" sz="1800" b="1" baseline="30000" dirty="0"/>
              <a:t>th</a:t>
            </a:r>
            <a:r>
              <a:rPr lang="en-GB" sz="1800" b="1" dirty="0"/>
              <a:t> and 7</a:t>
            </a:r>
            <a:r>
              <a:rPr lang="en-GB" sz="1800" b="1" baseline="30000" dirty="0"/>
              <a:t>th</a:t>
            </a:r>
            <a:r>
              <a:rPr lang="en-GB" sz="1800" b="1" dirty="0"/>
              <a:t>) 2024 (next slide)</a:t>
            </a:r>
            <a:r>
              <a:rPr lang="en-GB" sz="1800" dirty="0"/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01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7969-45FD-F271-A83C-41788E0E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6537463" cy="1325563"/>
          </a:xfrm>
        </p:spPr>
        <p:txBody>
          <a:bodyPr/>
          <a:lstStyle/>
          <a:p>
            <a:r>
              <a:rPr lang="en-GB" dirty="0"/>
              <a:t>PGR training: BGS core store workshop: summary</a:t>
            </a:r>
          </a:p>
        </p:txBody>
      </p:sp>
      <p:pic>
        <p:nvPicPr>
          <p:cNvPr id="8" name="Picture 7" descr="A group of wood pieces in a box&#10;&#10;Description automatically generated with medium confidence">
            <a:extLst>
              <a:ext uri="{FF2B5EF4-FFF2-40B4-BE49-F238E27FC236}">
                <a16:creationId xmlns:a16="http://schemas.microsoft.com/office/drawing/2014/main" id="{69FC372A-CA34-CBB3-F4CE-B6AED817D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55" y="2495408"/>
            <a:ext cx="6852745" cy="38580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D370-2A09-0C1A-0B52-64EC5FCC8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113" y="1825624"/>
            <a:ext cx="4432053" cy="50323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Aims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sz="2000" dirty="0"/>
              <a:t>Networking opportunity for PGRs, building the RSO geoscience cohort, training on rock types of interest and an intro to core-based research</a:t>
            </a:r>
          </a:p>
          <a:p>
            <a:pPr marL="0" indent="0">
              <a:buNone/>
            </a:pPr>
            <a:r>
              <a:rPr lang="en-GB" sz="2000" dirty="0"/>
              <a:t>15 attendees, plus NWS staff</a:t>
            </a:r>
          </a:p>
          <a:p>
            <a:pPr marL="0" indent="0">
              <a:buNone/>
            </a:pPr>
            <a:r>
              <a:rPr lang="en-GB" sz="2000" dirty="0"/>
              <a:t>Introduced geoscience PGRs to:</a:t>
            </a:r>
          </a:p>
          <a:p>
            <a:pPr lvl="1"/>
            <a:r>
              <a:rPr lang="en-GB" dirty="0"/>
              <a:t>BGS National Geological Repository</a:t>
            </a:r>
          </a:p>
          <a:p>
            <a:pPr lvl="1"/>
            <a:r>
              <a:rPr lang="en-GB" dirty="0"/>
              <a:t>Rock types of interest / ongoing geoscience work (analyses of core and talks from SMEs)</a:t>
            </a:r>
          </a:p>
          <a:p>
            <a:pPr lvl="1"/>
            <a:r>
              <a:rPr lang="en-GB" dirty="0"/>
              <a:t>BGS laboratory facilities</a:t>
            </a:r>
          </a:p>
          <a:p>
            <a:pPr lvl="1"/>
            <a:r>
              <a:rPr lang="en-GB" dirty="0"/>
              <a:t>Considerations when working with core (e.g., preservation, sample handling etc.)</a:t>
            </a:r>
          </a:p>
        </p:txBody>
      </p:sp>
    </p:spTree>
    <p:extLst>
      <p:ext uri="{BB962C8B-B14F-4D97-AF65-F5344CB8AC3E}">
        <p14:creationId xmlns:p14="http://schemas.microsoft.com/office/powerpoint/2010/main" val="580067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2102069"/>
            <a:ext cx="8239125" cy="4074894"/>
          </a:xfrm>
        </p:spPr>
        <p:txBody>
          <a:bodyPr>
            <a:noAutofit/>
          </a:bodyPr>
          <a:lstStyle/>
          <a:p>
            <a:r>
              <a:rPr lang="en-GB" sz="2000" dirty="0"/>
              <a:t>Develop topics </a:t>
            </a:r>
            <a:r>
              <a:rPr lang="en-GB" sz="2000"/>
              <a:t>for focussed </a:t>
            </a:r>
            <a:r>
              <a:rPr lang="en-GB" sz="2000" dirty="0"/>
              <a:t>workshops (e.g., help specify research needs around upscaling and multi-scale integration)</a:t>
            </a:r>
          </a:p>
          <a:p>
            <a:endParaRPr lang="en-GB" sz="2000" dirty="0"/>
          </a:p>
          <a:p>
            <a:r>
              <a:rPr lang="en-GB" sz="2000" dirty="0"/>
              <a:t>Build links between academia and NWS Site Characterisation team to assess longer-term research needs and availability of data for academic research. 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2025 RSO Seminar – Topic TBD!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PGR/ECR workshop in 2025.   We are canvasing for suggestions and requirements. </a:t>
            </a:r>
            <a:r>
              <a:rPr lang="en-GB" sz="2000" b="1" dirty="0"/>
              <a:t>Views of the PGR/ECR community very welcome! Cross-disciplinary?</a:t>
            </a:r>
          </a:p>
        </p:txBody>
      </p:sp>
    </p:spTree>
    <p:extLst>
      <p:ext uri="{BB962C8B-B14F-4D97-AF65-F5344CB8AC3E}">
        <p14:creationId xmlns:p14="http://schemas.microsoft.com/office/powerpoint/2010/main" val="34657524"/>
      </p:ext>
    </p:extLst>
  </p:cSld>
  <p:clrMapOvr>
    <a:masterClrMapping/>
  </p:clrMapOvr>
</p:sld>
</file>

<file path=ppt/theme/theme1.xml><?xml version="1.0" encoding="utf-8"?>
<a:theme xmlns:a="http://schemas.openxmlformats.org/drawingml/2006/main" name="RSO">
  <a:themeElements>
    <a:clrScheme name="RSO new">
      <a:dk1>
        <a:sysClr val="windowText" lastClr="000000"/>
      </a:dk1>
      <a:lt1>
        <a:sysClr val="window" lastClr="FFFFFF"/>
      </a:lt1>
      <a:dk2>
        <a:srgbClr val="660099"/>
      </a:dk2>
      <a:lt2>
        <a:srgbClr val="FFFFFF"/>
      </a:lt2>
      <a:accent1>
        <a:srgbClr val="660099"/>
      </a:accent1>
      <a:accent2>
        <a:srgbClr val="440099"/>
      </a:accent2>
      <a:accent3>
        <a:srgbClr val="4E8478"/>
      </a:accent3>
      <a:accent4>
        <a:srgbClr val="FFCC33"/>
      </a:accent4>
      <a:accent5>
        <a:srgbClr val="9ADBE8"/>
      </a:accent5>
      <a:accent6>
        <a:srgbClr val="959597"/>
      </a:accent6>
      <a:hlink>
        <a:srgbClr val="954F72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O_presentation template" id="{7C8A6115-EFDB-4246-AD14-483B8A04043D}" vid="{E617DEBA-9F45-47C0-9EA5-1176CD38A4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0F89D99D1C8B4490675B45E32BE815" ma:contentTypeVersion="13" ma:contentTypeDescription="Create a new document." ma:contentTypeScope="" ma:versionID="09dcd154cc3e62e2c198487d85830858">
  <xsd:schema xmlns:xsd="http://www.w3.org/2001/XMLSchema" xmlns:xs="http://www.w3.org/2001/XMLSchema" xmlns:p="http://schemas.microsoft.com/office/2006/metadata/properties" xmlns:ns2="c1b1cdb6-170d-4456-a808-0c7e4f35cca8" xmlns:ns3="c6633a5d-746e-4c46-ae01-cf75c812aa55" targetNamespace="http://schemas.microsoft.com/office/2006/metadata/properties" ma:root="true" ma:fieldsID="86da54fe34b6422f00b349aebbabe77e" ns2:_="" ns3:_="">
    <xsd:import namespace="c1b1cdb6-170d-4456-a808-0c7e4f35cca8"/>
    <xsd:import namespace="c6633a5d-746e-4c46-ae01-cf75c812aa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1cdb6-170d-4456-a808-0c7e4f35c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33a5d-746e-4c46-ae01-cf75c812aa5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977AC7-A0CD-469B-B9DB-194F05B516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D2A3D5-67A5-40AA-97D6-A8F714EE46A4}">
  <ds:schemaRefs>
    <ds:schemaRef ds:uri="http://purl.org/dc/elements/1.1/"/>
    <ds:schemaRef ds:uri="http://schemas.microsoft.com/office/2006/metadata/properties"/>
    <ds:schemaRef ds:uri="2ecd5b50-0c81-45e6-9c2a-477f06546a7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c2ec352f-ce1e-4a5e-90fb-6b99bf2147c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77FBA6-1E84-43BC-AF99-C0BE14D91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b1cdb6-170d-4456-a808-0c7e4f35cca8"/>
    <ds:schemaRef ds:uri="c6633a5d-746e-4c46-ae01-cf75c812aa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RSO_presentation template_new logo</Template>
  <TotalTime>189</TotalTime>
  <Words>205</Words>
  <Application>Microsoft Office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RSO</vt:lpstr>
      <vt:lpstr>RSO Discipline Update: Geoscience</vt:lpstr>
      <vt:lpstr>Geoscience Discipline updates</vt:lpstr>
      <vt:lpstr>PGR training: BGS core store workshop: summary</vt:lpstr>
      <vt:lpstr>Future Plans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Roberts</dc:creator>
  <cp:lastModifiedBy>Kevin Taylor</cp:lastModifiedBy>
  <cp:revision>18</cp:revision>
  <dcterms:created xsi:type="dcterms:W3CDTF">2023-11-03T08:42:45Z</dcterms:created>
  <dcterms:modified xsi:type="dcterms:W3CDTF">2025-02-10T16:11:01Z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MSIP_Label_19cc7ebe-3455-450c-a5d2-14ba1adb1286_Enabled">
    <vt:lpwstr>true</vt:lpwstr>
  </property>
  <property fmtid="{D5CDD505-2E9C-101B-9397-08002B2CF9AE}" pid="4" name="MSIP_Label_19cc7ebe-3455-450c-a5d2-14ba1adb1286_SetDate">
    <vt:lpwstr>2023-12-14T10:55:25Z</vt:lpwstr>
  </property>
  <property fmtid="{D5CDD505-2E9C-101B-9397-08002B2CF9AE}" pid="5" name="MSIP_Label_19cc7ebe-3455-450c-a5d2-14ba1adb1286_Method">
    <vt:lpwstr>Privileged</vt:lpwstr>
  </property>
  <property fmtid="{D5CDD505-2E9C-101B-9397-08002B2CF9AE}" pid="6" name="MSIP_Label_19cc7ebe-3455-450c-a5d2-14ba1adb1286_Name">
    <vt:lpwstr>OFFICIAL-Marking</vt:lpwstr>
  </property>
  <property fmtid="{D5CDD505-2E9C-101B-9397-08002B2CF9AE}" pid="7" name="MSIP_Label_19cc7ebe-3455-450c-a5d2-14ba1adb1286_SiteId">
    <vt:lpwstr>1929b5b6-230e-4b2e-837a-b96f0a9b1b56</vt:lpwstr>
  </property>
  <property fmtid="{D5CDD505-2E9C-101B-9397-08002B2CF9AE}" pid="8" name="MSIP_Label_19cc7ebe-3455-450c-a5d2-14ba1adb1286_ActionId">
    <vt:lpwstr>35b78127-80e7-4554-a88f-c2aa4c7d64ed</vt:lpwstr>
  </property>
  <property fmtid="{D5CDD505-2E9C-101B-9397-08002B2CF9AE}" pid="9" name="MSIP_Label_19cc7ebe-3455-450c-a5d2-14ba1adb1286_ContentBits">
    <vt:lpwstr>1</vt:lpwstr>
  </property>
  <property fmtid="{D5CDD505-2E9C-101B-9397-08002B2CF9AE}" pid="10" name="ClassificationContentMarkingHeaderLocations">
    <vt:lpwstr>RSO:5</vt:lpwstr>
  </property>
  <property fmtid="{D5CDD505-2E9C-101B-9397-08002B2CF9AE}" pid="11" name="ClassificationContentMarkingHeaderText">
    <vt:lpwstr>OFFICIAL</vt:lpwstr>
  </property>
  <property fmtid="{D5CDD505-2E9C-101B-9397-08002B2CF9AE}" pid="12" name="_dlc_DocIdItemGuid">
    <vt:lpwstr>75ac27b2-3e34-4f5c-afdf-178fcaab3e3a</vt:lpwstr>
  </property>
  <property fmtid="{D5CDD505-2E9C-101B-9397-08002B2CF9AE}" pid="13" name="ContentTypeId">
    <vt:lpwstr>0x010100720F89D99D1C8B4490675B45E32BE815</vt:lpwstr>
  </property>
</Properties>
</file>