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2" r:id="rId1"/>
  </p:sldMasterIdLst>
  <p:notesMasterIdLst>
    <p:notesMasterId r:id="rId28"/>
  </p:notesMasterIdLst>
  <p:handoutMasterIdLst>
    <p:handoutMasterId r:id="rId29"/>
  </p:handoutMasterIdLst>
  <p:sldIdLst>
    <p:sldId id="789" r:id="rId2"/>
    <p:sldId id="2147376232" r:id="rId3"/>
    <p:sldId id="310" r:id="rId4"/>
    <p:sldId id="334" r:id="rId5"/>
    <p:sldId id="333" r:id="rId6"/>
    <p:sldId id="765" r:id="rId7"/>
    <p:sldId id="314" r:id="rId8"/>
    <p:sldId id="340" r:id="rId9"/>
    <p:sldId id="273" r:id="rId10"/>
    <p:sldId id="792" r:id="rId11"/>
    <p:sldId id="766" r:id="rId12"/>
    <p:sldId id="2147376201" r:id="rId13"/>
    <p:sldId id="2147376224" r:id="rId14"/>
    <p:sldId id="2147376223" r:id="rId15"/>
    <p:sldId id="2147376227" r:id="rId16"/>
    <p:sldId id="2147376228" r:id="rId17"/>
    <p:sldId id="2147376225" r:id="rId18"/>
    <p:sldId id="2147376229" r:id="rId19"/>
    <p:sldId id="772" r:id="rId20"/>
    <p:sldId id="2147376216" r:id="rId21"/>
    <p:sldId id="2147376234" r:id="rId22"/>
    <p:sldId id="2147376235" r:id="rId23"/>
    <p:sldId id="2147376220" r:id="rId24"/>
    <p:sldId id="2147376236" r:id="rId25"/>
    <p:sldId id="2147376221" r:id="rId26"/>
    <p:sldId id="2147376233" r:id="rId27"/>
  </p:sldIdLst>
  <p:sldSz cx="12192000" cy="6858000"/>
  <p:notesSz cx="6799263" cy="9929813"/>
  <p:embeddedFontLst>
    <p:embeddedFont>
      <p:font typeface="Lucida Sans" panose="020B0602030504020204" pitchFamily="34" charset="0"/>
      <p:regular r:id="rId30"/>
      <p:bold r:id="rId31"/>
      <p:italic r:id="rId32"/>
      <p:boldItalic r:id="rId3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369AFD-2335-E52A-7B78-8CA5CD3F32FE}" name="MAURY-TARRIET Damien" initials="DM" userId="S::damien.maury@andra.fr::c06f691d-fccf-45ff-bd52-16486750f7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910E"/>
    <a:srgbClr val="AE514F"/>
    <a:srgbClr val="662F2F"/>
    <a:srgbClr val="F39999"/>
    <a:srgbClr val="E5CB5C"/>
    <a:srgbClr val="FFED99"/>
    <a:srgbClr val="0F4496"/>
    <a:srgbClr val="6C87B5"/>
    <a:srgbClr val="232E57"/>
    <a:srgbClr val="954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7325" autoAdjust="0"/>
  </p:normalViewPr>
  <p:slideViewPr>
    <p:cSldViewPr snapToGrid="0" showGuides="1">
      <p:cViewPr varScale="1">
        <p:scale>
          <a:sx n="60" d="100"/>
          <a:sy n="60" d="100"/>
        </p:scale>
        <p:origin x="79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7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6E385-858C-4F35-9087-3FE3D178EE99}" type="doc">
      <dgm:prSet loTypeId="urn:microsoft.com/office/officeart/2005/8/layout/hierarchy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8A47DD80-2727-491F-9D03-4A9C4655206C}">
      <dgm:prSet phldrT="[Texte]" custT="1"/>
      <dgm:spPr/>
      <dgm:t>
        <a:bodyPr/>
        <a:lstStyle/>
        <a:p>
          <a:r>
            <a:rPr lang="fr-FR" sz="1000" b="1" dirty="0"/>
            <a:t>Components</a:t>
          </a:r>
        </a:p>
      </dgm:t>
    </dgm:pt>
    <dgm:pt modelId="{7B2B5527-61F3-4C58-870F-143A055A9BA9}" type="parTrans" cxnId="{1AFF369E-3D59-46B6-9E99-6BA64B5511B1}">
      <dgm:prSet/>
      <dgm:spPr/>
      <dgm:t>
        <a:bodyPr/>
        <a:lstStyle/>
        <a:p>
          <a:endParaRPr lang="fr-FR" sz="800"/>
        </a:p>
      </dgm:t>
    </dgm:pt>
    <dgm:pt modelId="{8D15BEFE-1F46-412E-8C2B-F047C282CC3E}" type="sibTrans" cxnId="{1AFF369E-3D59-46B6-9E99-6BA64B5511B1}">
      <dgm:prSet/>
      <dgm:spPr/>
      <dgm:t>
        <a:bodyPr/>
        <a:lstStyle/>
        <a:p>
          <a:endParaRPr lang="fr-FR" sz="800"/>
        </a:p>
      </dgm:t>
    </dgm:pt>
    <dgm:pt modelId="{DAD655E8-9D12-4E83-8526-2685E63F05C7}">
      <dgm:prSet phldrT="[Texte]" custT="1"/>
      <dgm:spPr/>
      <dgm:t>
        <a:bodyPr/>
        <a:lstStyle/>
        <a:p>
          <a:r>
            <a:rPr lang="fr-FR" sz="1000" dirty="0"/>
            <a:t>IL-LLW </a:t>
          </a:r>
          <a:r>
            <a:rPr lang="fr-FR" sz="1000" dirty="0" err="1"/>
            <a:t>disposal</a:t>
          </a:r>
          <a:r>
            <a:rPr lang="fr-FR" sz="1000" dirty="0"/>
            <a:t> </a:t>
          </a:r>
          <a:r>
            <a:rPr lang="fr-FR" sz="1000" dirty="0" err="1"/>
            <a:t>canister</a:t>
          </a:r>
          <a:endParaRPr lang="fr-FR" sz="1000" dirty="0"/>
        </a:p>
      </dgm:t>
    </dgm:pt>
    <dgm:pt modelId="{8DEEC90B-F52A-402F-8FA3-1C6E87C2B61E}" type="parTrans" cxnId="{49061144-8F9F-4429-B43B-C312FCD25544}">
      <dgm:prSet/>
      <dgm:spPr/>
      <dgm:t>
        <a:bodyPr/>
        <a:lstStyle/>
        <a:p>
          <a:endParaRPr lang="fr-FR" sz="800"/>
        </a:p>
      </dgm:t>
    </dgm:pt>
    <dgm:pt modelId="{DD7409CB-150E-4B41-A396-93AB7D5C04C3}" type="sibTrans" cxnId="{49061144-8F9F-4429-B43B-C312FCD25544}">
      <dgm:prSet/>
      <dgm:spPr/>
      <dgm:t>
        <a:bodyPr/>
        <a:lstStyle/>
        <a:p>
          <a:endParaRPr lang="fr-FR" sz="800"/>
        </a:p>
      </dgm:t>
    </dgm:pt>
    <dgm:pt modelId="{62EB2D75-AA49-4236-ABA7-99D3E47327E1}">
      <dgm:prSet phldrT="[Texte]" custT="1"/>
      <dgm:spPr/>
      <dgm:t>
        <a:bodyPr/>
        <a:lstStyle/>
        <a:p>
          <a:r>
            <a:rPr lang="fr-FR" sz="1000" dirty="0" err="1"/>
            <a:t>Bitumen</a:t>
          </a:r>
          <a:r>
            <a:rPr lang="fr-FR" sz="1000" dirty="0"/>
            <a:t> </a:t>
          </a:r>
          <a:r>
            <a:rPr lang="fr-FR" sz="1000" dirty="0" err="1"/>
            <a:t>waste</a:t>
          </a:r>
          <a:r>
            <a:rPr lang="fr-FR" sz="1000" dirty="0"/>
            <a:t> (</a:t>
          </a:r>
          <a:r>
            <a:rPr lang="fr-FR" sz="1000" dirty="0" err="1"/>
            <a:t>canister</a:t>
          </a:r>
          <a:r>
            <a:rPr lang="fr-FR" sz="1000" dirty="0"/>
            <a:t> / </a:t>
          </a:r>
          <a:r>
            <a:rPr lang="fr-FR" sz="1000" dirty="0" err="1"/>
            <a:t>disposal</a:t>
          </a:r>
          <a:r>
            <a:rPr lang="fr-FR" sz="1000" dirty="0"/>
            <a:t> </a:t>
          </a:r>
          <a:r>
            <a:rPr lang="fr-FR" sz="1000" dirty="0" err="1"/>
            <a:t>cell</a:t>
          </a:r>
          <a:r>
            <a:rPr lang="fr-FR" sz="1000" dirty="0"/>
            <a:t>)</a:t>
          </a:r>
        </a:p>
      </dgm:t>
    </dgm:pt>
    <dgm:pt modelId="{00169E85-1627-4355-B217-173D202B58A8}" type="parTrans" cxnId="{4F378CAA-5DC4-42F4-967A-F2C19C6C92DF}">
      <dgm:prSet/>
      <dgm:spPr/>
      <dgm:t>
        <a:bodyPr/>
        <a:lstStyle/>
        <a:p>
          <a:endParaRPr lang="fr-FR" sz="800"/>
        </a:p>
      </dgm:t>
    </dgm:pt>
    <dgm:pt modelId="{76BCEBAE-28D4-4116-AA76-D4CE88B8A5EC}" type="sibTrans" cxnId="{4F378CAA-5DC4-42F4-967A-F2C19C6C92DF}">
      <dgm:prSet/>
      <dgm:spPr/>
      <dgm:t>
        <a:bodyPr/>
        <a:lstStyle/>
        <a:p>
          <a:endParaRPr lang="fr-FR" sz="800"/>
        </a:p>
      </dgm:t>
    </dgm:pt>
    <dgm:pt modelId="{7046105F-A1CB-4A03-842A-D91B1098F75D}">
      <dgm:prSet phldrT="[Texte]" custT="1"/>
      <dgm:spPr/>
      <dgm:t>
        <a:bodyPr/>
        <a:lstStyle/>
        <a:p>
          <a:r>
            <a:rPr lang="fr-FR" sz="1000" dirty="0"/>
            <a:t>HLW </a:t>
          </a:r>
          <a:r>
            <a:rPr lang="fr-FR" sz="1000" dirty="0" err="1"/>
            <a:t>disposal</a:t>
          </a:r>
          <a:r>
            <a:rPr lang="fr-FR" sz="1000" dirty="0"/>
            <a:t> </a:t>
          </a:r>
          <a:r>
            <a:rPr lang="fr-FR" sz="1000" dirty="0" err="1"/>
            <a:t>cells</a:t>
          </a:r>
          <a:endParaRPr lang="fr-FR" sz="1000" dirty="0"/>
        </a:p>
      </dgm:t>
    </dgm:pt>
    <dgm:pt modelId="{A61E1BEC-AFCD-433B-BE11-EF30DC66021E}" type="parTrans" cxnId="{77665588-675B-4D14-B7CB-F251EA381531}">
      <dgm:prSet/>
      <dgm:spPr/>
      <dgm:t>
        <a:bodyPr/>
        <a:lstStyle/>
        <a:p>
          <a:endParaRPr lang="fr-FR" sz="800"/>
        </a:p>
      </dgm:t>
    </dgm:pt>
    <dgm:pt modelId="{E18630DB-88A3-451C-88EE-4C9DBDE79810}" type="sibTrans" cxnId="{77665588-675B-4D14-B7CB-F251EA381531}">
      <dgm:prSet/>
      <dgm:spPr/>
      <dgm:t>
        <a:bodyPr/>
        <a:lstStyle/>
        <a:p>
          <a:endParaRPr lang="fr-FR" sz="800"/>
        </a:p>
      </dgm:t>
    </dgm:pt>
    <dgm:pt modelId="{38364A1D-6B9B-485D-B37B-739CD402A220}">
      <dgm:prSet phldrT="[Texte]" custT="1"/>
      <dgm:spPr/>
      <dgm:t>
        <a:bodyPr/>
        <a:lstStyle/>
        <a:p>
          <a:r>
            <a:rPr lang="fr-FR" sz="1000" dirty="0"/>
            <a:t>Surface </a:t>
          </a:r>
          <a:r>
            <a:rPr lang="fr-FR" sz="1000" dirty="0" err="1"/>
            <a:t>facilities</a:t>
          </a:r>
          <a:endParaRPr lang="fr-FR" sz="1000" dirty="0"/>
        </a:p>
      </dgm:t>
    </dgm:pt>
    <dgm:pt modelId="{81DA83D6-B3FE-453C-8F12-C2760E4FF557}" type="parTrans" cxnId="{6E7E9FB9-B2E2-49BE-A007-D94BC62DA60C}">
      <dgm:prSet/>
      <dgm:spPr/>
      <dgm:t>
        <a:bodyPr/>
        <a:lstStyle/>
        <a:p>
          <a:endParaRPr lang="fr-FR" sz="800"/>
        </a:p>
      </dgm:t>
    </dgm:pt>
    <dgm:pt modelId="{24C59B99-AEF4-49FA-8209-DC45602DDC60}" type="sibTrans" cxnId="{6E7E9FB9-B2E2-49BE-A007-D94BC62DA60C}">
      <dgm:prSet/>
      <dgm:spPr/>
      <dgm:t>
        <a:bodyPr/>
        <a:lstStyle/>
        <a:p>
          <a:endParaRPr lang="fr-FR" sz="800"/>
        </a:p>
      </dgm:t>
    </dgm:pt>
    <dgm:pt modelId="{E765C6FB-5EF3-4373-A66A-7AE24FE7F78D}">
      <dgm:prSet phldrT="[Texte]" custT="1"/>
      <dgm:spPr/>
      <dgm:t>
        <a:bodyPr/>
        <a:lstStyle/>
        <a:p>
          <a:r>
            <a:rPr lang="fr-FR" sz="1000" dirty="0"/>
            <a:t>Tailings</a:t>
          </a:r>
        </a:p>
      </dgm:t>
    </dgm:pt>
    <dgm:pt modelId="{71120EE4-4AC7-45C9-A6B2-A50B03F00762}" type="parTrans" cxnId="{A04B1697-DE58-4046-AE98-C07B803DF47F}">
      <dgm:prSet/>
      <dgm:spPr/>
      <dgm:t>
        <a:bodyPr/>
        <a:lstStyle/>
        <a:p>
          <a:endParaRPr lang="fr-FR" sz="800"/>
        </a:p>
      </dgm:t>
    </dgm:pt>
    <dgm:pt modelId="{AB201F82-0537-49EC-9A49-9E7CB6ACDEA8}" type="sibTrans" cxnId="{A04B1697-DE58-4046-AE98-C07B803DF47F}">
      <dgm:prSet/>
      <dgm:spPr/>
      <dgm:t>
        <a:bodyPr/>
        <a:lstStyle/>
        <a:p>
          <a:endParaRPr lang="fr-FR" sz="800"/>
        </a:p>
      </dgm:t>
    </dgm:pt>
    <dgm:pt modelId="{3F7DC89B-20ED-4D75-ADF2-49AFBD170E0A}">
      <dgm:prSet phldrT="[Texte]" custT="1"/>
      <dgm:spPr/>
      <dgm:t>
        <a:bodyPr/>
        <a:lstStyle/>
        <a:p>
          <a:r>
            <a:rPr lang="fr-FR" sz="1000" dirty="0"/>
            <a:t>Galeries, IL-LLW </a:t>
          </a:r>
          <a:r>
            <a:rPr lang="fr-FR" sz="1000" dirty="0" err="1"/>
            <a:t>disposal</a:t>
          </a:r>
          <a:r>
            <a:rPr lang="fr-FR" sz="1000" dirty="0"/>
            <a:t> </a:t>
          </a:r>
          <a:r>
            <a:rPr lang="fr-FR" sz="1000" dirty="0" err="1"/>
            <a:t>cells</a:t>
          </a:r>
          <a:r>
            <a:rPr lang="fr-FR" sz="1000" dirty="0"/>
            <a:t>, intersections</a:t>
          </a:r>
        </a:p>
      </dgm:t>
    </dgm:pt>
    <dgm:pt modelId="{19AAD2C9-404B-41EE-8AB0-F331513A2934}" type="parTrans" cxnId="{B907DF3E-5108-4330-9792-C385855C921C}">
      <dgm:prSet/>
      <dgm:spPr/>
      <dgm:t>
        <a:bodyPr/>
        <a:lstStyle/>
        <a:p>
          <a:endParaRPr lang="fr-FR"/>
        </a:p>
      </dgm:t>
    </dgm:pt>
    <dgm:pt modelId="{65F3DC36-9EDF-43C1-955A-1FB20F55D4C7}" type="sibTrans" cxnId="{B907DF3E-5108-4330-9792-C385855C921C}">
      <dgm:prSet/>
      <dgm:spPr/>
      <dgm:t>
        <a:bodyPr/>
        <a:lstStyle/>
        <a:p>
          <a:endParaRPr lang="fr-FR"/>
        </a:p>
      </dgm:t>
    </dgm:pt>
    <dgm:pt modelId="{FD5FE6E7-5A5F-4920-BDE3-F94C3858C639}">
      <dgm:prSet phldrT="[Texte]" custT="1"/>
      <dgm:spPr/>
      <dgm:t>
        <a:bodyPr/>
        <a:lstStyle/>
        <a:p>
          <a:r>
            <a:rPr lang="fr-FR" sz="1000" dirty="0"/>
            <a:t>Surface-to-underground connections</a:t>
          </a:r>
        </a:p>
      </dgm:t>
    </dgm:pt>
    <dgm:pt modelId="{09FDDA06-B540-4B18-B3A1-3E1B21CE0FD0}" type="parTrans" cxnId="{54C865A2-EC77-456E-A677-1A650BEA32C8}">
      <dgm:prSet/>
      <dgm:spPr/>
      <dgm:t>
        <a:bodyPr/>
        <a:lstStyle/>
        <a:p>
          <a:endParaRPr lang="fr-FR"/>
        </a:p>
      </dgm:t>
    </dgm:pt>
    <dgm:pt modelId="{F41B931F-60B0-4A65-B813-EAFFAB78B0D9}" type="sibTrans" cxnId="{54C865A2-EC77-456E-A677-1A650BEA32C8}">
      <dgm:prSet/>
      <dgm:spPr/>
      <dgm:t>
        <a:bodyPr/>
        <a:lstStyle/>
        <a:p>
          <a:endParaRPr lang="fr-FR"/>
        </a:p>
      </dgm:t>
    </dgm:pt>
    <dgm:pt modelId="{CA443896-4EC3-4806-A1FA-39B0F10297F8}">
      <dgm:prSet phldrT="[Texte]" custT="1"/>
      <dgm:spPr/>
      <dgm:t>
        <a:bodyPr/>
        <a:lstStyle/>
        <a:p>
          <a:r>
            <a:rPr lang="fr-FR" sz="1000" dirty="0" err="1"/>
            <a:t>Seals</a:t>
          </a:r>
          <a:r>
            <a:rPr lang="fr-FR" sz="1000" dirty="0"/>
            <a:t> and </a:t>
          </a:r>
          <a:r>
            <a:rPr lang="fr-FR" sz="1000" dirty="0" err="1"/>
            <a:t>backfills</a:t>
          </a:r>
          <a:endParaRPr lang="fr-FR" sz="1000" dirty="0"/>
        </a:p>
      </dgm:t>
    </dgm:pt>
    <dgm:pt modelId="{2CB992D1-3DFB-48F9-A7A0-D9A7B249D153}" type="parTrans" cxnId="{E385068B-885B-4CF0-B6F9-EB7C44126873}">
      <dgm:prSet/>
      <dgm:spPr/>
      <dgm:t>
        <a:bodyPr/>
        <a:lstStyle/>
        <a:p>
          <a:endParaRPr lang="fr-FR"/>
        </a:p>
      </dgm:t>
    </dgm:pt>
    <dgm:pt modelId="{8F8B163D-D36F-4EBD-B8EB-B2756F096A1F}" type="sibTrans" cxnId="{E385068B-885B-4CF0-B6F9-EB7C44126873}">
      <dgm:prSet/>
      <dgm:spPr/>
      <dgm:t>
        <a:bodyPr/>
        <a:lstStyle/>
        <a:p>
          <a:endParaRPr lang="fr-FR"/>
        </a:p>
      </dgm:t>
    </dgm:pt>
    <dgm:pt modelId="{94EDAABA-7DDB-45CF-AD32-982102B7E09D}">
      <dgm:prSet phldrT="[Texte]" custT="1"/>
      <dgm:spPr/>
      <dgm:t>
        <a:bodyPr/>
        <a:lstStyle/>
        <a:p>
          <a:r>
            <a:rPr lang="fr-FR" sz="1000" dirty="0"/>
            <a:t>Package </a:t>
          </a:r>
          <a:r>
            <a:rPr lang="fr-FR" sz="1000" dirty="0" err="1"/>
            <a:t>transfer</a:t>
          </a:r>
          <a:r>
            <a:rPr lang="fr-FR" sz="1000" dirty="0"/>
            <a:t> process</a:t>
          </a:r>
        </a:p>
      </dgm:t>
    </dgm:pt>
    <dgm:pt modelId="{E1A24805-CE67-47A2-B7EB-31CD37A2446C}" type="parTrans" cxnId="{383D0FD9-EF88-4E0A-8779-A2A20F2B19D9}">
      <dgm:prSet/>
      <dgm:spPr/>
      <dgm:t>
        <a:bodyPr/>
        <a:lstStyle/>
        <a:p>
          <a:endParaRPr lang="fr-FR"/>
        </a:p>
      </dgm:t>
    </dgm:pt>
    <dgm:pt modelId="{CD00CE9D-41C7-423E-83F6-1AE6DCF0D8B9}" type="sibTrans" cxnId="{383D0FD9-EF88-4E0A-8779-A2A20F2B19D9}">
      <dgm:prSet/>
      <dgm:spPr/>
      <dgm:t>
        <a:bodyPr/>
        <a:lstStyle/>
        <a:p>
          <a:endParaRPr lang="fr-FR"/>
        </a:p>
      </dgm:t>
    </dgm:pt>
    <dgm:pt modelId="{22092460-AAAC-43C8-B03C-288351BCE965}" type="pres">
      <dgm:prSet presAssocID="{D616E385-858C-4F35-9087-3FE3D178EE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4D7B17-9193-41AE-98F1-D13A1337BC03}" type="pres">
      <dgm:prSet presAssocID="{8A47DD80-2727-491F-9D03-4A9C4655206C}" presName="hierRoot1" presStyleCnt="0"/>
      <dgm:spPr/>
    </dgm:pt>
    <dgm:pt modelId="{0A2E9FDC-84C5-41C9-9C4A-71ECE424B367}" type="pres">
      <dgm:prSet presAssocID="{8A47DD80-2727-491F-9D03-4A9C4655206C}" presName="composite" presStyleCnt="0"/>
      <dgm:spPr/>
    </dgm:pt>
    <dgm:pt modelId="{24719B3C-35A1-48AF-9536-2CDD94756E7D}" type="pres">
      <dgm:prSet presAssocID="{8A47DD80-2727-491F-9D03-4A9C4655206C}" presName="background" presStyleLbl="node0" presStyleIdx="0" presStyleCnt="1"/>
      <dgm:spPr>
        <a:solidFill>
          <a:srgbClr val="0070C0"/>
        </a:solidFill>
      </dgm:spPr>
    </dgm:pt>
    <dgm:pt modelId="{2903223A-ACC6-4D4A-9E2C-44D6739A1DF4}" type="pres">
      <dgm:prSet presAssocID="{8A47DD80-2727-491F-9D03-4A9C4655206C}" presName="text" presStyleLbl="fgAcc0" presStyleIdx="0" presStyleCnt="1">
        <dgm:presLayoutVars>
          <dgm:chPref val="3"/>
        </dgm:presLayoutVars>
      </dgm:prSet>
      <dgm:spPr/>
    </dgm:pt>
    <dgm:pt modelId="{16DD18E8-049E-4F50-9DFE-B1CAA51D97C0}" type="pres">
      <dgm:prSet presAssocID="{8A47DD80-2727-491F-9D03-4A9C4655206C}" presName="hierChild2" presStyleCnt="0"/>
      <dgm:spPr/>
    </dgm:pt>
    <dgm:pt modelId="{916D3569-394C-4A5A-8B0A-4CAF10832C89}" type="pres">
      <dgm:prSet presAssocID="{8DEEC90B-F52A-402F-8FA3-1C6E87C2B61E}" presName="Name10" presStyleLbl="parChTrans1D2" presStyleIdx="0" presStyleCnt="3"/>
      <dgm:spPr/>
    </dgm:pt>
    <dgm:pt modelId="{5BBA7E39-83A6-4298-B9D4-F553F1E65DB0}" type="pres">
      <dgm:prSet presAssocID="{DAD655E8-9D12-4E83-8526-2685E63F05C7}" presName="hierRoot2" presStyleCnt="0"/>
      <dgm:spPr/>
    </dgm:pt>
    <dgm:pt modelId="{E208DDFA-604F-49EC-832B-1D76AA8BB81F}" type="pres">
      <dgm:prSet presAssocID="{DAD655E8-9D12-4E83-8526-2685E63F05C7}" presName="composite2" presStyleCnt="0"/>
      <dgm:spPr/>
    </dgm:pt>
    <dgm:pt modelId="{65C3D80D-7350-42AA-9973-A0A431EC380D}" type="pres">
      <dgm:prSet presAssocID="{DAD655E8-9D12-4E83-8526-2685E63F05C7}" presName="background2" presStyleLbl="node2" presStyleIdx="0" presStyleCnt="3"/>
      <dgm:spPr>
        <a:solidFill>
          <a:srgbClr val="0070C0"/>
        </a:solidFill>
      </dgm:spPr>
    </dgm:pt>
    <dgm:pt modelId="{9F541B79-CCB9-4D76-A4C7-1B176FB1AF92}" type="pres">
      <dgm:prSet presAssocID="{DAD655E8-9D12-4E83-8526-2685E63F05C7}" presName="text2" presStyleLbl="fgAcc2" presStyleIdx="0" presStyleCnt="3">
        <dgm:presLayoutVars>
          <dgm:chPref val="3"/>
        </dgm:presLayoutVars>
      </dgm:prSet>
      <dgm:spPr/>
    </dgm:pt>
    <dgm:pt modelId="{EEEE84A8-367E-4144-AAAA-ECA8172B7582}" type="pres">
      <dgm:prSet presAssocID="{DAD655E8-9D12-4E83-8526-2685E63F05C7}" presName="hierChild3" presStyleCnt="0"/>
      <dgm:spPr/>
    </dgm:pt>
    <dgm:pt modelId="{AC3054A3-019E-4F72-97EA-6C6FEC3DED75}" type="pres">
      <dgm:prSet presAssocID="{00169E85-1627-4355-B217-173D202B58A8}" presName="Name17" presStyleLbl="parChTrans1D3" presStyleIdx="0" presStyleCnt="3"/>
      <dgm:spPr/>
    </dgm:pt>
    <dgm:pt modelId="{1001F420-C685-4F56-A3D1-BA83A4AE0833}" type="pres">
      <dgm:prSet presAssocID="{62EB2D75-AA49-4236-ABA7-99D3E47327E1}" presName="hierRoot3" presStyleCnt="0"/>
      <dgm:spPr/>
    </dgm:pt>
    <dgm:pt modelId="{7C8C8D76-D3C8-4A30-B420-63AF22911AD0}" type="pres">
      <dgm:prSet presAssocID="{62EB2D75-AA49-4236-ABA7-99D3E47327E1}" presName="composite3" presStyleCnt="0"/>
      <dgm:spPr/>
    </dgm:pt>
    <dgm:pt modelId="{E4AA05DD-4288-4306-A3DF-3FA036AE4682}" type="pres">
      <dgm:prSet presAssocID="{62EB2D75-AA49-4236-ABA7-99D3E47327E1}" presName="background3" presStyleLbl="node3" presStyleIdx="0" presStyleCnt="3"/>
      <dgm:spPr>
        <a:solidFill>
          <a:srgbClr val="0070C0"/>
        </a:solidFill>
      </dgm:spPr>
    </dgm:pt>
    <dgm:pt modelId="{8EE020BA-8B9E-4996-8424-72165035E218}" type="pres">
      <dgm:prSet presAssocID="{62EB2D75-AA49-4236-ABA7-99D3E47327E1}" presName="text3" presStyleLbl="fgAcc3" presStyleIdx="0" presStyleCnt="3">
        <dgm:presLayoutVars>
          <dgm:chPref val="3"/>
        </dgm:presLayoutVars>
      </dgm:prSet>
      <dgm:spPr/>
    </dgm:pt>
    <dgm:pt modelId="{35B99387-14E9-49B2-9B8F-1A148C5CDCA9}" type="pres">
      <dgm:prSet presAssocID="{62EB2D75-AA49-4236-ABA7-99D3E47327E1}" presName="hierChild4" presStyleCnt="0"/>
      <dgm:spPr/>
    </dgm:pt>
    <dgm:pt modelId="{3D40217A-4741-4803-B766-084C76D1DBD0}" type="pres">
      <dgm:prSet presAssocID="{81DA83D6-B3FE-453C-8F12-C2760E4FF557}" presName="Name23" presStyleLbl="parChTrans1D4" presStyleIdx="0" presStyleCnt="3"/>
      <dgm:spPr/>
    </dgm:pt>
    <dgm:pt modelId="{20D6B242-A3CF-437E-9F35-48F96EA20C54}" type="pres">
      <dgm:prSet presAssocID="{38364A1D-6B9B-485D-B37B-739CD402A220}" presName="hierRoot4" presStyleCnt="0"/>
      <dgm:spPr/>
    </dgm:pt>
    <dgm:pt modelId="{EBE41B98-C92B-481F-9E01-270B883F402D}" type="pres">
      <dgm:prSet presAssocID="{38364A1D-6B9B-485D-B37B-739CD402A220}" presName="composite4" presStyleCnt="0"/>
      <dgm:spPr/>
    </dgm:pt>
    <dgm:pt modelId="{B6B00966-6F21-4A28-8A74-4D9851D6A861}" type="pres">
      <dgm:prSet presAssocID="{38364A1D-6B9B-485D-B37B-739CD402A220}" presName="background4" presStyleLbl="node4" presStyleIdx="0" presStyleCnt="3"/>
      <dgm:spPr>
        <a:solidFill>
          <a:srgbClr val="0070C0"/>
        </a:solidFill>
      </dgm:spPr>
    </dgm:pt>
    <dgm:pt modelId="{98C892C2-5859-4A79-B66E-30924379FD47}" type="pres">
      <dgm:prSet presAssocID="{38364A1D-6B9B-485D-B37B-739CD402A220}" presName="text4" presStyleLbl="fgAcc4" presStyleIdx="0" presStyleCnt="3">
        <dgm:presLayoutVars>
          <dgm:chPref val="3"/>
        </dgm:presLayoutVars>
      </dgm:prSet>
      <dgm:spPr/>
    </dgm:pt>
    <dgm:pt modelId="{89C130E9-DF10-4EE9-9CE1-6E22C0483B3A}" type="pres">
      <dgm:prSet presAssocID="{38364A1D-6B9B-485D-B37B-739CD402A220}" presName="hierChild5" presStyleCnt="0"/>
      <dgm:spPr/>
    </dgm:pt>
    <dgm:pt modelId="{BB39D248-B3A3-45C1-92EF-FE5BB26D97D7}" type="pres">
      <dgm:prSet presAssocID="{A61E1BEC-AFCD-433B-BE11-EF30DC66021E}" presName="Name10" presStyleLbl="parChTrans1D2" presStyleIdx="1" presStyleCnt="3"/>
      <dgm:spPr/>
    </dgm:pt>
    <dgm:pt modelId="{B1C84022-E788-473D-BB16-17969D6A9EBE}" type="pres">
      <dgm:prSet presAssocID="{7046105F-A1CB-4A03-842A-D91B1098F75D}" presName="hierRoot2" presStyleCnt="0"/>
      <dgm:spPr/>
    </dgm:pt>
    <dgm:pt modelId="{A5C7D05C-2B5C-4991-9F7A-75FD4765E69A}" type="pres">
      <dgm:prSet presAssocID="{7046105F-A1CB-4A03-842A-D91B1098F75D}" presName="composite2" presStyleCnt="0"/>
      <dgm:spPr/>
    </dgm:pt>
    <dgm:pt modelId="{DA2CB2C4-5C2F-4396-9476-9514B256F074}" type="pres">
      <dgm:prSet presAssocID="{7046105F-A1CB-4A03-842A-D91B1098F75D}" presName="background2" presStyleLbl="node2" presStyleIdx="1" presStyleCnt="3"/>
      <dgm:spPr>
        <a:solidFill>
          <a:srgbClr val="0070C0"/>
        </a:solidFill>
      </dgm:spPr>
    </dgm:pt>
    <dgm:pt modelId="{DA95CD9A-CF35-4546-BDC6-DED91ABEB3D4}" type="pres">
      <dgm:prSet presAssocID="{7046105F-A1CB-4A03-842A-D91B1098F75D}" presName="text2" presStyleLbl="fgAcc2" presStyleIdx="1" presStyleCnt="3">
        <dgm:presLayoutVars>
          <dgm:chPref val="3"/>
        </dgm:presLayoutVars>
      </dgm:prSet>
      <dgm:spPr/>
    </dgm:pt>
    <dgm:pt modelId="{D88D6021-F4AD-4C6F-9D36-DA36693B0C33}" type="pres">
      <dgm:prSet presAssocID="{7046105F-A1CB-4A03-842A-D91B1098F75D}" presName="hierChild3" presStyleCnt="0"/>
      <dgm:spPr/>
    </dgm:pt>
    <dgm:pt modelId="{604C60CE-76F3-483A-8190-4B6992BBC7A4}" type="pres">
      <dgm:prSet presAssocID="{09FDDA06-B540-4B18-B3A1-3E1B21CE0FD0}" presName="Name17" presStyleLbl="parChTrans1D3" presStyleIdx="1" presStyleCnt="3"/>
      <dgm:spPr/>
    </dgm:pt>
    <dgm:pt modelId="{742CD861-9D0B-475B-B4C9-51EABD7B9371}" type="pres">
      <dgm:prSet presAssocID="{FD5FE6E7-5A5F-4920-BDE3-F94C3858C639}" presName="hierRoot3" presStyleCnt="0"/>
      <dgm:spPr/>
    </dgm:pt>
    <dgm:pt modelId="{92D38FD4-9749-4846-9362-C61191688D73}" type="pres">
      <dgm:prSet presAssocID="{FD5FE6E7-5A5F-4920-BDE3-F94C3858C639}" presName="composite3" presStyleCnt="0"/>
      <dgm:spPr/>
    </dgm:pt>
    <dgm:pt modelId="{343F52A4-D4B4-4BFC-BCCD-F4796C124D25}" type="pres">
      <dgm:prSet presAssocID="{FD5FE6E7-5A5F-4920-BDE3-F94C3858C639}" presName="background3" presStyleLbl="node3" presStyleIdx="1" presStyleCnt="3"/>
      <dgm:spPr>
        <a:solidFill>
          <a:srgbClr val="0070C0"/>
        </a:solidFill>
      </dgm:spPr>
    </dgm:pt>
    <dgm:pt modelId="{10AF0A47-DBB7-4BA6-96AF-857F7637C41D}" type="pres">
      <dgm:prSet presAssocID="{FD5FE6E7-5A5F-4920-BDE3-F94C3858C639}" presName="text3" presStyleLbl="fgAcc3" presStyleIdx="1" presStyleCnt="3">
        <dgm:presLayoutVars>
          <dgm:chPref val="3"/>
        </dgm:presLayoutVars>
      </dgm:prSet>
      <dgm:spPr/>
    </dgm:pt>
    <dgm:pt modelId="{7B6BDC4F-963E-46E8-97DB-8D6944B06030}" type="pres">
      <dgm:prSet presAssocID="{FD5FE6E7-5A5F-4920-BDE3-F94C3858C639}" presName="hierChild4" presStyleCnt="0"/>
      <dgm:spPr/>
    </dgm:pt>
    <dgm:pt modelId="{E47EF7E7-CB23-420A-A756-0B937CB67E4C}" type="pres">
      <dgm:prSet presAssocID="{E1A24805-CE67-47A2-B7EB-31CD37A2446C}" presName="Name23" presStyleLbl="parChTrans1D4" presStyleIdx="1" presStyleCnt="3"/>
      <dgm:spPr/>
    </dgm:pt>
    <dgm:pt modelId="{9AD2ECC9-49FC-4AF5-A4CE-60C7FCC47341}" type="pres">
      <dgm:prSet presAssocID="{94EDAABA-7DDB-45CF-AD32-982102B7E09D}" presName="hierRoot4" presStyleCnt="0"/>
      <dgm:spPr/>
    </dgm:pt>
    <dgm:pt modelId="{7619BA70-2C1B-49F4-85BB-30BD2847CCC2}" type="pres">
      <dgm:prSet presAssocID="{94EDAABA-7DDB-45CF-AD32-982102B7E09D}" presName="composite4" presStyleCnt="0"/>
      <dgm:spPr/>
    </dgm:pt>
    <dgm:pt modelId="{4F68FF14-21F3-4CCF-AB78-BCA6CE85187D}" type="pres">
      <dgm:prSet presAssocID="{94EDAABA-7DDB-45CF-AD32-982102B7E09D}" presName="background4" presStyleLbl="node4" presStyleIdx="1" presStyleCnt="3"/>
      <dgm:spPr>
        <a:solidFill>
          <a:srgbClr val="0070C0"/>
        </a:solidFill>
      </dgm:spPr>
    </dgm:pt>
    <dgm:pt modelId="{42563632-3449-4389-B539-C15C4E7B9EE7}" type="pres">
      <dgm:prSet presAssocID="{94EDAABA-7DDB-45CF-AD32-982102B7E09D}" presName="text4" presStyleLbl="fgAcc4" presStyleIdx="1" presStyleCnt="3">
        <dgm:presLayoutVars>
          <dgm:chPref val="3"/>
        </dgm:presLayoutVars>
      </dgm:prSet>
      <dgm:spPr/>
    </dgm:pt>
    <dgm:pt modelId="{FBB6C1B2-BCE1-4181-AB54-CED12D872E59}" type="pres">
      <dgm:prSet presAssocID="{94EDAABA-7DDB-45CF-AD32-982102B7E09D}" presName="hierChild5" presStyleCnt="0"/>
      <dgm:spPr/>
    </dgm:pt>
    <dgm:pt modelId="{65FD921D-3454-4080-AA22-797240F5FBAF}" type="pres">
      <dgm:prSet presAssocID="{19AAD2C9-404B-41EE-8AB0-F331513A2934}" presName="Name10" presStyleLbl="parChTrans1D2" presStyleIdx="2" presStyleCnt="3"/>
      <dgm:spPr/>
    </dgm:pt>
    <dgm:pt modelId="{5F20F774-8621-4A0C-8AB2-5CBD958B3E60}" type="pres">
      <dgm:prSet presAssocID="{3F7DC89B-20ED-4D75-ADF2-49AFBD170E0A}" presName="hierRoot2" presStyleCnt="0"/>
      <dgm:spPr/>
    </dgm:pt>
    <dgm:pt modelId="{D4C4978C-D514-4D2B-B4E8-285B4CE0D6CF}" type="pres">
      <dgm:prSet presAssocID="{3F7DC89B-20ED-4D75-ADF2-49AFBD170E0A}" presName="composite2" presStyleCnt="0"/>
      <dgm:spPr/>
    </dgm:pt>
    <dgm:pt modelId="{3AF09764-3328-4A2E-9E88-912C7CE721A2}" type="pres">
      <dgm:prSet presAssocID="{3F7DC89B-20ED-4D75-ADF2-49AFBD170E0A}" presName="background2" presStyleLbl="node2" presStyleIdx="2" presStyleCnt="3"/>
      <dgm:spPr>
        <a:solidFill>
          <a:srgbClr val="0070C0"/>
        </a:solidFill>
      </dgm:spPr>
    </dgm:pt>
    <dgm:pt modelId="{B7347D04-592D-4BF7-8526-F74E674B567D}" type="pres">
      <dgm:prSet presAssocID="{3F7DC89B-20ED-4D75-ADF2-49AFBD170E0A}" presName="text2" presStyleLbl="fgAcc2" presStyleIdx="2" presStyleCnt="3">
        <dgm:presLayoutVars>
          <dgm:chPref val="3"/>
        </dgm:presLayoutVars>
      </dgm:prSet>
      <dgm:spPr/>
    </dgm:pt>
    <dgm:pt modelId="{A6FA4AF2-71DE-4CB3-A058-21272E4E9832}" type="pres">
      <dgm:prSet presAssocID="{3F7DC89B-20ED-4D75-ADF2-49AFBD170E0A}" presName="hierChild3" presStyleCnt="0"/>
      <dgm:spPr/>
    </dgm:pt>
    <dgm:pt modelId="{DF93E590-6A3B-4830-9B67-343F811DE5BC}" type="pres">
      <dgm:prSet presAssocID="{2CB992D1-3DFB-48F9-A7A0-D9A7B249D153}" presName="Name17" presStyleLbl="parChTrans1D3" presStyleIdx="2" presStyleCnt="3"/>
      <dgm:spPr/>
    </dgm:pt>
    <dgm:pt modelId="{B747D2B8-7F12-4055-91E4-B8CFCEEF22BC}" type="pres">
      <dgm:prSet presAssocID="{CA443896-4EC3-4806-A1FA-39B0F10297F8}" presName="hierRoot3" presStyleCnt="0"/>
      <dgm:spPr/>
    </dgm:pt>
    <dgm:pt modelId="{4FF3832D-1819-4DAD-9E9F-9296B5B1DBA2}" type="pres">
      <dgm:prSet presAssocID="{CA443896-4EC3-4806-A1FA-39B0F10297F8}" presName="composite3" presStyleCnt="0"/>
      <dgm:spPr/>
    </dgm:pt>
    <dgm:pt modelId="{7D0FE6AB-4A14-4D84-B1BE-AE1C72B8C90E}" type="pres">
      <dgm:prSet presAssocID="{CA443896-4EC3-4806-A1FA-39B0F10297F8}" presName="background3" presStyleLbl="node3" presStyleIdx="2" presStyleCnt="3"/>
      <dgm:spPr>
        <a:solidFill>
          <a:srgbClr val="0070C0"/>
        </a:solidFill>
      </dgm:spPr>
    </dgm:pt>
    <dgm:pt modelId="{61164F05-A571-4EBB-8B66-3B4D86FCA401}" type="pres">
      <dgm:prSet presAssocID="{CA443896-4EC3-4806-A1FA-39B0F10297F8}" presName="text3" presStyleLbl="fgAcc3" presStyleIdx="2" presStyleCnt="3">
        <dgm:presLayoutVars>
          <dgm:chPref val="3"/>
        </dgm:presLayoutVars>
      </dgm:prSet>
      <dgm:spPr/>
    </dgm:pt>
    <dgm:pt modelId="{F3A50A8D-8061-4CFA-8BB4-7BAF3B0492C6}" type="pres">
      <dgm:prSet presAssocID="{CA443896-4EC3-4806-A1FA-39B0F10297F8}" presName="hierChild4" presStyleCnt="0"/>
      <dgm:spPr/>
    </dgm:pt>
    <dgm:pt modelId="{467F94FB-E3CB-4372-A66D-07AFFB2C6C6A}" type="pres">
      <dgm:prSet presAssocID="{71120EE4-4AC7-45C9-A6B2-A50B03F00762}" presName="Name23" presStyleLbl="parChTrans1D4" presStyleIdx="2" presStyleCnt="3"/>
      <dgm:spPr/>
    </dgm:pt>
    <dgm:pt modelId="{E7FF9537-9E37-4570-B718-0686CFF47B42}" type="pres">
      <dgm:prSet presAssocID="{E765C6FB-5EF3-4373-A66A-7AE24FE7F78D}" presName="hierRoot4" presStyleCnt="0"/>
      <dgm:spPr/>
    </dgm:pt>
    <dgm:pt modelId="{96682E37-2F0B-457B-B207-5BB4D8A9C136}" type="pres">
      <dgm:prSet presAssocID="{E765C6FB-5EF3-4373-A66A-7AE24FE7F78D}" presName="composite4" presStyleCnt="0"/>
      <dgm:spPr/>
    </dgm:pt>
    <dgm:pt modelId="{BE34C421-0E92-4E1D-A2D9-E32BA135DF41}" type="pres">
      <dgm:prSet presAssocID="{E765C6FB-5EF3-4373-A66A-7AE24FE7F78D}" presName="background4" presStyleLbl="node4" presStyleIdx="2" presStyleCnt="3"/>
      <dgm:spPr>
        <a:solidFill>
          <a:srgbClr val="0070C0"/>
        </a:solidFill>
      </dgm:spPr>
    </dgm:pt>
    <dgm:pt modelId="{673E604C-A09E-45C9-AA92-3CEFE8B2B286}" type="pres">
      <dgm:prSet presAssocID="{E765C6FB-5EF3-4373-A66A-7AE24FE7F78D}" presName="text4" presStyleLbl="fgAcc4" presStyleIdx="2" presStyleCnt="3">
        <dgm:presLayoutVars>
          <dgm:chPref val="3"/>
        </dgm:presLayoutVars>
      </dgm:prSet>
      <dgm:spPr/>
    </dgm:pt>
    <dgm:pt modelId="{F8F03118-8240-4506-A901-7A4A67E79DA2}" type="pres">
      <dgm:prSet presAssocID="{E765C6FB-5EF3-4373-A66A-7AE24FE7F78D}" presName="hierChild5" presStyleCnt="0"/>
      <dgm:spPr/>
    </dgm:pt>
  </dgm:ptLst>
  <dgm:cxnLst>
    <dgm:cxn modelId="{D1DE5900-A49B-4E73-9CFB-79168465F15F}" type="presOf" srcId="{A61E1BEC-AFCD-433B-BE11-EF30DC66021E}" destId="{BB39D248-B3A3-45C1-92EF-FE5BB26D97D7}" srcOrd="0" destOrd="0" presId="urn:microsoft.com/office/officeart/2005/8/layout/hierarchy1"/>
    <dgm:cxn modelId="{15932D15-5C18-4065-BF67-8D9F36297729}" type="presOf" srcId="{2CB992D1-3DFB-48F9-A7A0-D9A7B249D153}" destId="{DF93E590-6A3B-4830-9B67-343F811DE5BC}" srcOrd="0" destOrd="0" presId="urn:microsoft.com/office/officeart/2005/8/layout/hierarchy1"/>
    <dgm:cxn modelId="{7C79AA2D-589F-4894-8992-29B4EB0BE000}" type="presOf" srcId="{81DA83D6-B3FE-453C-8F12-C2760E4FF557}" destId="{3D40217A-4741-4803-B766-084C76D1DBD0}" srcOrd="0" destOrd="0" presId="urn:microsoft.com/office/officeart/2005/8/layout/hierarchy1"/>
    <dgm:cxn modelId="{628D7936-60BC-4611-8CCB-E2B9EEF616D7}" type="presOf" srcId="{71120EE4-4AC7-45C9-A6B2-A50B03F00762}" destId="{467F94FB-E3CB-4372-A66D-07AFFB2C6C6A}" srcOrd="0" destOrd="0" presId="urn:microsoft.com/office/officeart/2005/8/layout/hierarchy1"/>
    <dgm:cxn modelId="{368ED03A-1CE7-49A8-92AA-68013E526573}" type="presOf" srcId="{38364A1D-6B9B-485D-B37B-739CD402A220}" destId="{98C892C2-5859-4A79-B66E-30924379FD47}" srcOrd="0" destOrd="0" presId="urn:microsoft.com/office/officeart/2005/8/layout/hierarchy1"/>
    <dgm:cxn modelId="{B907DF3E-5108-4330-9792-C385855C921C}" srcId="{8A47DD80-2727-491F-9D03-4A9C4655206C}" destId="{3F7DC89B-20ED-4D75-ADF2-49AFBD170E0A}" srcOrd="2" destOrd="0" parTransId="{19AAD2C9-404B-41EE-8AB0-F331513A2934}" sibTransId="{65F3DC36-9EDF-43C1-955A-1FB20F55D4C7}"/>
    <dgm:cxn modelId="{49061144-8F9F-4429-B43B-C312FCD25544}" srcId="{8A47DD80-2727-491F-9D03-4A9C4655206C}" destId="{DAD655E8-9D12-4E83-8526-2685E63F05C7}" srcOrd="0" destOrd="0" parTransId="{8DEEC90B-F52A-402F-8FA3-1C6E87C2B61E}" sibTransId="{DD7409CB-150E-4B41-A396-93AB7D5C04C3}"/>
    <dgm:cxn modelId="{2E564759-19FC-477A-B24D-88E6C60A6AD7}" type="presOf" srcId="{FD5FE6E7-5A5F-4920-BDE3-F94C3858C639}" destId="{10AF0A47-DBB7-4BA6-96AF-857F7637C41D}" srcOrd="0" destOrd="0" presId="urn:microsoft.com/office/officeart/2005/8/layout/hierarchy1"/>
    <dgm:cxn modelId="{149E7780-A035-4C5E-BBE1-25C099752F04}" type="presOf" srcId="{CA443896-4EC3-4806-A1FA-39B0F10297F8}" destId="{61164F05-A571-4EBB-8B66-3B4D86FCA401}" srcOrd="0" destOrd="0" presId="urn:microsoft.com/office/officeart/2005/8/layout/hierarchy1"/>
    <dgm:cxn modelId="{77665588-675B-4D14-B7CB-F251EA381531}" srcId="{8A47DD80-2727-491F-9D03-4A9C4655206C}" destId="{7046105F-A1CB-4A03-842A-D91B1098F75D}" srcOrd="1" destOrd="0" parTransId="{A61E1BEC-AFCD-433B-BE11-EF30DC66021E}" sibTransId="{E18630DB-88A3-451C-88EE-4C9DBDE79810}"/>
    <dgm:cxn modelId="{E385068B-885B-4CF0-B6F9-EB7C44126873}" srcId="{3F7DC89B-20ED-4D75-ADF2-49AFBD170E0A}" destId="{CA443896-4EC3-4806-A1FA-39B0F10297F8}" srcOrd="0" destOrd="0" parTransId="{2CB992D1-3DFB-48F9-A7A0-D9A7B249D153}" sibTransId="{8F8B163D-D36F-4EBD-B8EB-B2756F096A1F}"/>
    <dgm:cxn modelId="{A04B1697-DE58-4046-AE98-C07B803DF47F}" srcId="{CA443896-4EC3-4806-A1FA-39B0F10297F8}" destId="{E765C6FB-5EF3-4373-A66A-7AE24FE7F78D}" srcOrd="0" destOrd="0" parTransId="{71120EE4-4AC7-45C9-A6B2-A50B03F00762}" sibTransId="{AB201F82-0537-49EC-9A49-9E7CB6ACDEA8}"/>
    <dgm:cxn modelId="{1AFF369E-3D59-46B6-9E99-6BA64B5511B1}" srcId="{D616E385-858C-4F35-9087-3FE3D178EE99}" destId="{8A47DD80-2727-491F-9D03-4A9C4655206C}" srcOrd="0" destOrd="0" parTransId="{7B2B5527-61F3-4C58-870F-143A055A9BA9}" sibTransId="{8D15BEFE-1F46-412E-8C2B-F047C282CC3E}"/>
    <dgm:cxn modelId="{83E7E7A0-4332-4655-8151-54A8E93F1699}" type="presOf" srcId="{8A47DD80-2727-491F-9D03-4A9C4655206C}" destId="{2903223A-ACC6-4D4A-9E2C-44D6739A1DF4}" srcOrd="0" destOrd="0" presId="urn:microsoft.com/office/officeart/2005/8/layout/hierarchy1"/>
    <dgm:cxn modelId="{54C865A2-EC77-456E-A677-1A650BEA32C8}" srcId="{7046105F-A1CB-4A03-842A-D91B1098F75D}" destId="{FD5FE6E7-5A5F-4920-BDE3-F94C3858C639}" srcOrd="0" destOrd="0" parTransId="{09FDDA06-B540-4B18-B3A1-3E1B21CE0FD0}" sibTransId="{F41B931F-60B0-4A65-B813-EAFFAB78B0D9}"/>
    <dgm:cxn modelId="{73397AA9-6EF9-44E6-833E-EF90727C9CC5}" type="presOf" srcId="{62EB2D75-AA49-4236-ABA7-99D3E47327E1}" destId="{8EE020BA-8B9E-4996-8424-72165035E218}" srcOrd="0" destOrd="0" presId="urn:microsoft.com/office/officeart/2005/8/layout/hierarchy1"/>
    <dgm:cxn modelId="{4F378CAA-5DC4-42F4-967A-F2C19C6C92DF}" srcId="{DAD655E8-9D12-4E83-8526-2685E63F05C7}" destId="{62EB2D75-AA49-4236-ABA7-99D3E47327E1}" srcOrd="0" destOrd="0" parTransId="{00169E85-1627-4355-B217-173D202B58A8}" sibTransId="{76BCEBAE-28D4-4116-AA76-D4CE88B8A5EC}"/>
    <dgm:cxn modelId="{08B49EB6-4C39-4896-A478-F603F9839954}" type="presOf" srcId="{E1A24805-CE67-47A2-B7EB-31CD37A2446C}" destId="{E47EF7E7-CB23-420A-A756-0B937CB67E4C}" srcOrd="0" destOrd="0" presId="urn:microsoft.com/office/officeart/2005/8/layout/hierarchy1"/>
    <dgm:cxn modelId="{6E7E9FB9-B2E2-49BE-A007-D94BC62DA60C}" srcId="{62EB2D75-AA49-4236-ABA7-99D3E47327E1}" destId="{38364A1D-6B9B-485D-B37B-739CD402A220}" srcOrd="0" destOrd="0" parTransId="{81DA83D6-B3FE-453C-8F12-C2760E4FF557}" sibTransId="{24C59B99-AEF4-49FA-8209-DC45602DDC60}"/>
    <dgm:cxn modelId="{B4EE74C0-7C7A-4D07-869C-22568722399D}" type="presOf" srcId="{DAD655E8-9D12-4E83-8526-2685E63F05C7}" destId="{9F541B79-CCB9-4D76-A4C7-1B176FB1AF92}" srcOrd="0" destOrd="0" presId="urn:microsoft.com/office/officeart/2005/8/layout/hierarchy1"/>
    <dgm:cxn modelId="{C9FBC3C0-B9D4-493D-97B1-AD5E72BAD173}" type="presOf" srcId="{7046105F-A1CB-4A03-842A-D91B1098F75D}" destId="{DA95CD9A-CF35-4546-BDC6-DED91ABEB3D4}" srcOrd="0" destOrd="0" presId="urn:microsoft.com/office/officeart/2005/8/layout/hierarchy1"/>
    <dgm:cxn modelId="{321281C1-0F98-4171-AC1F-2356EDD9A974}" type="presOf" srcId="{94EDAABA-7DDB-45CF-AD32-982102B7E09D}" destId="{42563632-3449-4389-B539-C15C4E7B9EE7}" srcOrd="0" destOrd="0" presId="urn:microsoft.com/office/officeart/2005/8/layout/hierarchy1"/>
    <dgm:cxn modelId="{46F710C5-DD83-4B25-A9CD-706C8C35D5DD}" type="presOf" srcId="{8DEEC90B-F52A-402F-8FA3-1C6E87C2B61E}" destId="{916D3569-394C-4A5A-8B0A-4CAF10832C89}" srcOrd="0" destOrd="0" presId="urn:microsoft.com/office/officeart/2005/8/layout/hierarchy1"/>
    <dgm:cxn modelId="{F7514FCA-6568-49EC-9C7C-097480429D25}" type="presOf" srcId="{E765C6FB-5EF3-4373-A66A-7AE24FE7F78D}" destId="{673E604C-A09E-45C9-AA92-3CEFE8B2B286}" srcOrd="0" destOrd="0" presId="urn:microsoft.com/office/officeart/2005/8/layout/hierarchy1"/>
    <dgm:cxn modelId="{7147AFD3-266C-4BA0-B916-A4E6821EFF24}" type="presOf" srcId="{3F7DC89B-20ED-4D75-ADF2-49AFBD170E0A}" destId="{B7347D04-592D-4BF7-8526-F74E674B567D}" srcOrd="0" destOrd="0" presId="urn:microsoft.com/office/officeart/2005/8/layout/hierarchy1"/>
    <dgm:cxn modelId="{383D0FD9-EF88-4E0A-8779-A2A20F2B19D9}" srcId="{FD5FE6E7-5A5F-4920-BDE3-F94C3858C639}" destId="{94EDAABA-7DDB-45CF-AD32-982102B7E09D}" srcOrd="0" destOrd="0" parTransId="{E1A24805-CE67-47A2-B7EB-31CD37A2446C}" sibTransId="{CD00CE9D-41C7-423E-83F6-1AE6DCF0D8B9}"/>
    <dgm:cxn modelId="{0F59C0DC-F368-4C7C-A19A-47A72E1A0E48}" type="presOf" srcId="{00169E85-1627-4355-B217-173D202B58A8}" destId="{AC3054A3-019E-4F72-97EA-6C6FEC3DED75}" srcOrd="0" destOrd="0" presId="urn:microsoft.com/office/officeart/2005/8/layout/hierarchy1"/>
    <dgm:cxn modelId="{670840E4-A549-41F5-ADA3-CFDEFD7F889F}" type="presOf" srcId="{19AAD2C9-404B-41EE-8AB0-F331513A2934}" destId="{65FD921D-3454-4080-AA22-797240F5FBAF}" srcOrd="0" destOrd="0" presId="urn:microsoft.com/office/officeart/2005/8/layout/hierarchy1"/>
    <dgm:cxn modelId="{CB1D3DED-C853-4DCC-9412-0D011E34CFA0}" type="presOf" srcId="{09FDDA06-B540-4B18-B3A1-3E1B21CE0FD0}" destId="{604C60CE-76F3-483A-8190-4B6992BBC7A4}" srcOrd="0" destOrd="0" presId="urn:microsoft.com/office/officeart/2005/8/layout/hierarchy1"/>
    <dgm:cxn modelId="{811C4AF4-9A09-4141-9253-53A1FDC010FB}" type="presOf" srcId="{D616E385-858C-4F35-9087-3FE3D178EE99}" destId="{22092460-AAAC-43C8-B03C-288351BCE965}" srcOrd="0" destOrd="0" presId="urn:microsoft.com/office/officeart/2005/8/layout/hierarchy1"/>
    <dgm:cxn modelId="{5D6235AB-A2D0-450E-8C17-5C32845A3045}" type="presParOf" srcId="{22092460-AAAC-43C8-B03C-288351BCE965}" destId="{5F4D7B17-9193-41AE-98F1-D13A1337BC03}" srcOrd="0" destOrd="0" presId="urn:microsoft.com/office/officeart/2005/8/layout/hierarchy1"/>
    <dgm:cxn modelId="{7936950B-6C45-4889-B87C-3507B1808161}" type="presParOf" srcId="{5F4D7B17-9193-41AE-98F1-D13A1337BC03}" destId="{0A2E9FDC-84C5-41C9-9C4A-71ECE424B367}" srcOrd="0" destOrd="0" presId="urn:microsoft.com/office/officeart/2005/8/layout/hierarchy1"/>
    <dgm:cxn modelId="{B9583923-6721-497B-9B79-1675FD834927}" type="presParOf" srcId="{0A2E9FDC-84C5-41C9-9C4A-71ECE424B367}" destId="{24719B3C-35A1-48AF-9536-2CDD94756E7D}" srcOrd="0" destOrd="0" presId="urn:microsoft.com/office/officeart/2005/8/layout/hierarchy1"/>
    <dgm:cxn modelId="{1F321C46-2F8A-4272-AA12-A0C9554C6645}" type="presParOf" srcId="{0A2E9FDC-84C5-41C9-9C4A-71ECE424B367}" destId="{2903223A-ACC6-4D4A-9E2C-44D6739A1DF4}" srcOrd="1" destOrd="0" presId="urn:microsoft.com/office/officeart/2005/8/layout/hierarchy1"/>
    <dgm:cxn modelId="{0A6E9F07-6E4A-401E-9CC2-F5654B9239BC}" type="presParOf" srcId="{5F4D7B17-9193-41AE-98F1-D13A1337BC03}" destId="{16DD18E8-049E-4F50-9DFE-B1CAA51D97C0}" srcOrd="1" destOrd="0" presId="urn:microsoft.com/office/officeart/2005/8/layout/hierarchy1"/>
    <dgm:cxn modelId="{686BFAA1-08A6-4DF7-975F-B00163584FBA}" type="presParOf" srcId="{16DD18E8-049E-4F50-9DFE-B1CAA51D97C0}" destId="{916D3569-394C-4A5A-8B0A-4CAF10832C89}" srcOrd="0" destOrd="0" presId="urn:microsoft.com/office/officeart/2005/8/layout/hierarchy1"/>
    <dgm:cxn modelId="{B87CDF17-AF4E-444F-ABAD-B4B239D433B5}" type="presParOf" srcId="{16DD18E8-049E-4F50-9DFE-B1CAA51D97C0}" destId="{5BBA7E39-83A6-4298-B9D4-F553F1E65DB0}" srcOrd="1" destOrd="0" presId="urn:microsoft.com/office/officeart/2005/8/layout/hierarchy1"/>
    <dgm:cxn modelId="{9E3D8723-0F6D-45FA-825E-876D285E2C52}" type="presParOf" srcId="{5BBA7E39-83A6-4298-B9D4-F553F1E65DB0}" destId="{E208DDFA-604F-49EC-832B-1D76AA8BB81F}" srcOrd="0" destOrd="0" presId="urn:microsoft.com/office/officeart/2005/8/layout/hierarchy1"/>
    <dgm:cxn modelId="{EFF89024-CDD4-4856-9FB2-F5ED197412CA}" type="presParOf" srcId="{E208DDFA-604F-49EC-832B-1D76AA8BB81F}" destId="{65C3D80D-7350-42AA-9973-A0A431EC380D}" srcOrd="0" destOrd="0" presId="urn:microsoft.com/office/officeart/2005/8/layout/hierarchy1"/>
    <dgm:cxn modelId="{A7349EFF-6AA6-4B7E-8BCB-39DBE886A6C1}" type="presParOf" srcId="{E208DDFA-604F-49EC-832B-1D76AA8BB81F}" destId="{9F541B79-CCB9-4D76-A4C7-1B176FB1AF92}" srcOrd="1" destOrd="0" presId="urn:microsoft.com/office/officeart/2005/8/layout/hierarchy1"/>
    <dgm:cxn modelId="{EC200352-538A-4C26-8AFA-B11F9E349EFA}" type="presParOf" srcId="{5BBA7E39-83A6-4298-B9D4-F553F1E65DB0}" destId="{EEEE84A8-367E-4144-AAAA-ECA8172B7582}" srcOrd="1" destOrd="0" presId="urn:microsoft.com/office/officeart/2005/8/layout/hierarchy1"/>
    <dgm:cxn modelId="{2FB897D7-22BA-43BB-BC9E-E6A8AABDCC90}" type="presParOf" srcId="{EEEE84A8-367E-4144-AAAA-ECA8172B7582}" destId="{AC3054A3-019E-4F72-97EA-6C6FEC3DED75}" srcOrd="0" destOrd="0" presId="urn:microsoft.com/office/officeart/2005/8/layout/hierarchy1"/>
    <dgm:cxn modelId="{A19A28D0-0F50-4A7E-B0B6-2D89167F0DB7}" type="presParOf" srcId="{EEEE84A8-367E-4144-AAAA-ECA8172B7582}" destId="{1001F420-C685-4F56-A3D1-BA83A4AE0833}" srcOrd="1" destOrd="0" presId="urn:microsoft.com/office/officeart/2005/8/layout/hierarchy1"/>
    <dgm:cxn modelId="{99061C99-2563-4729-AE09-99271048784F}" type="presParOf" srcId="{1001F420-C685-4F56-A3D1-BA83A4AE0833}" destId="{7C8C8D76-D3C8-4A30-B420-63AF22911AD0}" srcOrd="0" destOrd="0" presId="urn:microsoft.com/office/officeart/2005/8/layout/hierarchy1"/>
    <dgm:cxn modelId="{24010EE0-3197-4A0D-AC79-A6398DD03A86}" type="presParOf" srcId="{7C8C8D76-D3C8-4A30-B420-63AF22911AD0}" destId="{E4AA05DD-4288-4306-A3DF-3FA036AE4682}" srcOrd="0" destOrd="0" presId="urn:microsoft.com/office/officeart/2005/8/layout/hierarchy1"/>
    <dgm:cxn modelId="{093F8E9E-2316-4AFC-BAF7-A77776244CE1}" type="presParOf" srcId="{7C8C8D76-D3C8-4A30-B420-63AF22911AD0}" destId="{8EE020BA-8B9E-4996-8424-72165035E218}" srcOrd="1" destOrd="0" presId="urn:microsoft.com/office/officeart/2005/8/layout/hierarchy1"/>
    <dgm:cxn modelId="{4C090392-6AAF-4BC6-BA29-5A82B6FDF065}" type="presParOf" srcId="{1001F420-C685-4F56-A3D1-BA83A4AE0833}" destId="{35B99387-14E9-49B2-9B8F-1A148C5CDCA9}" srcOrd="1" destOrd="0" presId="urn:microsoft.com/office/officeart/2005/8/layout/hierarchy1"/>
    <dgm:cxn modelId="{2835BC9B-77D3-4231-B578-2D932B1E9295}" type="presParOf" srcId="{35B99387-14E9-49B2-9B8F-1A148C5CDCA9}" destId="{3D40217A-4741-4803-B766-084C76D1DBD0}" srcOrd="0" destOrd="0" presId="urn:microsoft.com/office/officeart/2005/8/layout/hierarchy1"/>
    <dgm:cxn modelId="{755D5A93-A24A-49D6-A374-2C2E6A1E7FBD}" type="presParOf" srcId="{35B99387-14E9-49B2-9B8F-1A148C5CDCA9}" destId="{20D6B242-A3CF-437E-9F35-48F96EA20C54}" srcOrd="1" destOrd="0" presId="urn:microsoft.com/office/officeart/2005/8/layout/hierarchy1"/>
    <dgm:cxn modelId="{32F36276-4481-42BB-8857-2F6D432536E8}" type="presParOf" srcId="{20D6B242-A3CF-437E-9F35-48F96EA20C54}" destId="{EBE41B98-C92B-481F-9E01-270B883F402D}" srcOrd="0" destOrd="0" presId="urn:microsoft.com/office/officeart/2005/8/layout/hierarchy1"/>
    <dgm:cxn modelId="{E6CE3DEA-2885-421C-AD7C-3756D60E2ADA}" type="presParOf" srcId="{EBE41B98-C92B-481F-9E01-270B883F402D}" destId="{B6B00966-6F21-4A28-8A74-4D9851D6A861}" srcOrd="0" destOrd="0" presId="urn:microsoft.com/office/officeart/2005/8/layout/hierarchy1"/>
    <dgm:cxn modelId="{884EB89F-6C1D-411D-9386-6C9B29F1BD80}" type="presParOf" srcId="{EBE41B98-C92B-481F-9E01-270B883F402D}" destId="{98C892C2-5859-4A79-B66E-30924379FD47}" srcOrd="1" destOrd="0" presId="urn:microsoft.com/office/officeart/2005/8/layout/hierarchy1"/>
    <dgm:cxn modelId="{9FB0486C-FC9C-45F3-9F02-65E2348F450A}" type="presParOf" srcId="{20D6B242-A3CF-437E-9F35-48F96EA20C54}" destId="{89C130E9-DF10-4EE9-9CE1-6E22C0483B3A}" srcOrd="1" destOrd="0" presId="urn:microsoft.com/office/officeart/2005/8/layout/hierarchy1"/>
    <dgm:cxn modelId="{359ED8BA-FCB7-44B2-A50C-9DBCF88FDFEB}" type="presParOf" srcId="{16DD18E8-049E-4F50-9DFE-B1CAA51D97C0}" destId="{BB39D248-B3A3-45C1-92EF-FE5BB26D97D7}" srcOrd="2" destOrd="0" presId="urn:microsoft.com/office/officeart/2005/8/layout/hierarchy1"/>
    <dgm:cxn modelId="{48FA6B58-4FE5-4FE6-AD12-31FDC89089DB}" type="presParOf" srcId="{16DD18E8-049E-4F50-9DFE-B1CAA51D97C0}" destId="{B1C84022-E788-473D-BB16-17969D6A9EBE}" srcOrd="3" destOrd="0" presId="urn:microsoft.com/office/officeart/2005/8/layout/hierarchy1"/>
    <dgm:cxn modelId="{96456D5D-7284-4044-AB9A-BDD2A563B706}" type="presParOf" srcId="{B1C84022-E788-473D-BB16-17969D6A9EBE}" destId="{A5C7D05C-2B5C-4991-9F7A-75FD4765E69A}" srcOrd="0" destOrd="0" presId="urn:microsoft.com/office/officeart/2005/8/layout/hierarchy1"/>
    <dgm:cxn modelId="{F18E2A74-B2EF-4CA3-9010-14BC1DDC4B9A}" type="presParOf" srcId="{A5C7D05C-2B5C-4991-9F7A-75FD4765E69A}" destId="{DA2CB2C4-5C2F-4396-9476-9514B256F074}" srcOrd="0" destOrd="0" presId="urn:microsoft.com/office/officeart/2005/8/layout/hierarchy1"/>
    <dgm:cxn modelId="{8348FF7F-5491-4BAF-88CB-F8F85EC7C122}" type="presParOf" srcId="{A5C7D05C-2B5C-4991-9F7A-75FD4765E69A}" destId="{DA95CD9A-CF35-4546-BDC6-DED91ABEB3D4}" srcOrd="1" destOrd="0" presId="urn:microsoft.com/office/officeart/2005/8/layout/hierarchy1"/>
    <dgm:cxn modelId="{EBF48D77-55A7-45AD-B452-A240783F33C7}" type="presParOf" srcId="{B1C84022-E788-473D-BB16-17969D6A9EBE}" destId="{D88D6021-F4AD-4C6F-9D36-DA36693B0C33}" srcOrd="1" destOrd="0" presId="urn:microsoft.com/office/officeart/2005/8/layout/hierarchy1"/>
    <dgm:cxn modelId="{6E53EB0A-5A86-48F8-AAE8-E6921A1C2E25}" type="presParOf" srcId="{D88D6021-F4AD-4C6F-9D36-DA36693B0C33}" destId="{604C60CE-76F3-483A-8190-4B6992BBC7A4}" srcOrd="0" destOrd="0" presId="urn:microsoft.com/office/officeart/2005/8/layout/hierarchy1"/>
    <dgm:cxn modelId="{61080D5C-3AD0-4CB7-B680-C14635807F3C}" type="presParOf" srcId="{D88D6021-F4AD-4C6F-9D36-DA36693B0C33}" destId="{742CD861-9D0B-475B-B4C9-51EABD7B9371}" srcOrd="1" destOrd="0" presId="urn:microsoft.com/office/officeart/2005/8/layout/hierarchy1"/>
    <dgm:cxn modelId="{2DC2F3FB-7F20-4A5F-BA53-B816CE574424}" type="presParOf" srcId="{742CD861-9D0B-475B-B4C9-51EABD7B9371}" destId="{92D38FD4-9749-4846-9362-C61191688D73}" srcOrd="0" destOrd="0" presId="urn:microsoft.com/office/officeart/2005/8/layout/hierarchy1"/>
    <dgm:cxn modelId="{78633221-4600-47D4-9246-B89AEA818385}" type="presParOf" srcId="{92D38FD4-9749-4846-9362-C61191688D73}" destId="{343F52A4-D4B4-4BFC-BCCD-F4796C124D25}" srcOrd="0" destOrd="0" presId="urn:microsoft.com/office/officeart/2005/8/layout/hierarchy1"/>
    <dgm:cxn modelId="{9BE5062E-7118-413F-A502-43BD39E022A4}" type="presParOf" srcId="{92D38FD4-9749-4846-9362-C61191688D73}" destId="{10AF0A47-DBB7-4BA6-96AF-857F7637C41D}" srcOrd="1" destOrd="0" presId="urn:microsoft.com/office/officeart/2005/8/layout/hierarchy1"/>
    <dgm:cxn modelId="{92CB102D-19BE-4FB9-B650-553829D1C67C}" type="presParOf" srcId="{742CD861-9D0B-475B-B4C9-51EABD7B9371}" destId="{7B6BDC4F-963E-46E8-97DB-8D6944B06030}" srcOrd="1" destOrd="0" presId="urn:microsoft.com/office/officeart/2005/8/layout/hierarchy1"/>
    <dgm:cxn modelId="{929B2F08-4629-4871-B6A4-2CDAA8EAE8E0}" type="presParOf" srcId="{7B6BDC4F-963E-46E8-97DB-8D6944B06030}" destId="{E47EF7E7-CB23-420A-A756-0B937CB67E4C}" srcOrd="0" destOrd="0" presId="urn:microsoft.com/office/officeart/2005/8/layout/hierarchy1"/>
    <dgm:cxn modelId="{B68D2541-1307-4BA1-B851-6B16077FCD47}" type="presParOf" srcId="{7B6BDC4F-963E-46E8-97DB-8D6944B06030}" destId="{9AD2ECC9-49FC-4AF5-A4CE-60C7FCC47341}" srcOrd="1" destOrd="0" presId="urn:microsoft.com/office/officeart/2005/8/layout/hierarchy1"/>
    <dgm:cxn modelId="{6DF3E9D0-74AE-449D-B728-8841CD8CE558}" type="presParOf" srcId="{9AD2ECC9-49FC-4AF5-A4CE-60C7FCC47341}" destId="{7619BA70-2C1B-49F4-85BB-30BD2847CCC2}" srcOrd="0" destOrd="0" presId="urn:microsoft.com/office/officeart/2005/8/layout/hierarchy1"/>
    <dgm:cxn modelId="{5A4BF3D5-C89C-4D6D-9F10-9D225344B352}" type="presParOf" srcId="{7619BA70-2C1B-49F4-85BB-30BD2847CCC2}" destId="{4F68FF14-21F3-4CCF-AB78-BCA6CE85187D}" srcOrd="0" destOrd="0" presId="urn:microsoft.com/office/officeart/2005/8/layout/hierarchy1"/>
    <dgm:cxn modelId="{86A0CBB3-0592-487A-9D14-FFB2FB73815E}" type="presParOf" srcId="{7619BA70-2C1B-49F4-85BB-30BD2847CCC2}" destId="{42563632-3449-4389-B539-C15C4E7B9EE7}" srcOrd="1" destOrd="0" presId="urn:microsoft.com/office/officeart/2005/8/layout/hierarchy1"/>
    <dgm:cxn modelId="{22890FF8-0EA9-4ADE-AA11-FEC6845967DC}" type="presParOf" srcId="{9AD2ECC9-49FC-4AF5-A4CE-60C7FCC47341}" destId="{FBB6C1B2-BCE1-4181-AB54-CED12D872E59}" srcOrd="1" destOrd="0" presId="urn:microsoft.com/office/officeart/2005/8/layout/hierarchy1"/>
    <dgm:cxn modelId="{CE73ACBD-68F7-4138-8953-E145D3D7B8E6}" type="presParOf" srcId="{16DD18E8-049E-4F50-9DFE-B1CAA51D97C0}" destId="{65FD921D-3454-4080-AA22-797240F5FBAF}" srcOrd="4" destOrd="0" presId="urn:microsoft.com/office/officeart/2005/8/layout/hierarchy1"/>
    <dgm:cxn modelId="{8B26D79B-DF17-4B89-A0AD-4C37949262F6}" type="presParOf" srcId="{16DD18E8-049E-4F50-9DFE-B1CAA51D97C0}" destId="{5F20F774-8621-4A0C-8AB2-5CBD958B3E60}" srcOrd="5" destOrd="0" presId="urn:microsoft.com/office/officeart/2005/8/layout/hierarchy1"/>
    <dgm:cxn modelId="{A8A7F662-6F6A-461B-91F8-DA99B9E63BE6}" type="presParOf" srcId="{5F20F774-8621-4A0C-8AB2-5CBD958B3E60}" destId="{D4C4978C-D514-4D2B-B4E8-285B4CE0D6CF}" srcOrd="0" destOrd="0" presId="urn:microsoft.com/office/officeart/2005/8/layout/hierarchy1"/>
    <dgm:cxn modelId="{C5132653-0DAA-48B2-AADA-078BFC30DFA8}" type="presParOf" srcId="{D4C4978C-D514-4D2B-B4E8-285B4CE0D6CF}" destId="{3AF09764-3328-4A2E-9E88-912C7CE721A2}" srcOrd="0" destOrd="0" presId="urn:microsoft.com/office/officeart/2005/8/layout/hierarchy1"/>
    <dgm:cxn modelId="{0BDEC88C-4763-4EA4-8F60-9126206BD843}" type="presParOf" srcId="{D4C4978C-D514-4D2B-B4E8-285B4CE0D6CF}" destId="{B7347D04-592D-4BF7-8526-F74E674B567D}" srcOrd="1" destOrd="0" presId="urn:microsoft.com/office/officeart/2005/8/layout/hierarchy1"/>
    <dgm:cxn modelId="{B165B414-4099-4555-8CC6-64D4A1541B86}" type="presParOf" srcId="{5F20F774-8621-4A0C-8AB2-5CBD958B3E60}" destId="{A6FA4AF2-71DE-4CB3-A058-21272E4E9832}" srcOrd="1" destOrd="0" presId="urn:microsoft.com/office/officeart/2005/8/layout/hierarchy1"/>
    <dgm:cxn modelId="{17A330B0-CE8F-4C53-BFE6-F1C968C9347D}" type="presParOf" srcId="{A6FA4AF2-71DE-4CB3-A058-21272E4E9832}" destId="{DF93E590-6A3B-4830-9B67-343F811DE5BC}" srcOrd="0" destOrd="0" presId="urn:microsoft.com/office/officeart/2005/8/layout/hierarchy1"/>
    <dgm:cxn modelId="{0D732308-E3F9-423E-A661-14A58698FACE}" type="presParOf" srcId="{A6FA4AF2-71DE-4CB3-A058-21272E4E9832}" destId="{B747D2B8-7F12-4055-91E4-B8CFCEEF22BC}" srcOrd="1" destOrd="0" presId="urn:microsoft.com/office/officeart/2005/8/layout/hierarchy1"/>
    <dgm:cxn modelId="{B5826DF0-D23D-4565-868C-F6AA9A95BBF0}" type="presParOf" srcId="{B747D2B8-7F12-4055-91E4-B8CFCEEF22BC}" destId="{4FF3832D-1819-4DAD-9E9F-9296B5B1DBA2}" srcOrd="0" destOrd="0" presId="urn:microsoft.com/office/officeart/2005/8/layout/hierarchy1"/>
    <dgm:cxn modelId="{AF5A3221-7F16-4951-AE96-F02B0F29F2AC}" type="presParOf" srcId="{4FF3832D-1819-4DAD-9E9F-9296B5B1DBA2}" destId="{7D0FE6AB-4A14-4D84-B1BE-AE1C72B8C90E}" srcOrd="0" destOrd="0" presId="urn:microsoft.com/office/officeart/2005/8/layout/hierarchy1"/>
    <dgm:cxn modelId="{E55B2C14-8B1B-4448-B202-E1A76C27A4F2}" type="presParOf" srcId="{4FF3832D-1819-4DAD-9E9F-9296B5B1DBA2}" destId="{61164F05-A571-4EBB-8B66-3B4D86FCA401}" srcOrd="1" destOrd="0" presId="urn:microsoft.com/office/officeart/2005/8/layout/hierarchy1"/>
    <dgm:cxn modelId="{1548969A-9043-4C54-964C-84E5420DDC6E}" type="presParOf" srcId="{B747D2B8-7F12-4055-91E4-B8CFCEEF22BC}" destId="{F3A50A8D-8061-4CFA-8BB4-7BAF3B0492C6}" srcOrd="1" destOrd="0" presId="urn:microsoft.com/office/officeart/2005/8/layout/hierarchy1"/>
    <dgm:cxn modelId="{3E353C30-6B6D-448F-8EE2-7E3DCE9C36A9}" type="presParOf" srcId="{F3A50A8D-8061-4CFA-8BB4-7BAF3B0492C6}" destId="{467F94FB-E3CB-4372-A66D-07AFFB2C6C6A}" srcOrd="0" destOrd="0" presId="urn:microsoft.com/office/officeart/2005/8/layout/hierarchy1"/>
    <dgm:cxn modelId="{A41C55CE-B407-4EF0-9FDC-1A662F9D1B2B}" type="presParOf" srcId="{F3A50A8D-8061-4CFA-8BB4-7BAF3B0492C6}" destId="{E7FF9537-9E37-4570-B718-0686CFF47B42}" srcOrd="1" destOrd="0" presId="urn:microsoft.com/office/officeart/2005/8/layout/hierarchy1"/>
    <dgm:cxn modelId="{0DC03CB5-843B-4376-A45C-32F715E5D3B2}" type="presParOf" srcId="{E7FF9537-9E37-4570-B718-0686CFF47B42}" destId="{96682E37-2F0B-457B-B207-5BB4D8A9C136}" srcOrd="0" destOrd="0" presId="urn:microsoft.com/office/officeart/2005/8/layout/hierarchy1"/>
    <dgm:cxn modelId="{CEEAAFA8-1245-47B1-BB38-F6699CA66372}" type="presParOf" srcId="{96682E37-2F0B-457B-B207-5BB4D8A9C136}" destId="{BE34C421-0E92-4E1D-A2D9-E32BA135DF41}" srcOrd="0" destOrd="0" presId="urn:microsoft.com/office/officeart/2005/8/layout/hierarchy1"/>
    <dgm:cxn modelId="{0AFDB43A-5287-45DE-8B30-2C51E50D89AA}" type="presParOf" srcId="{96682E37-2F0B-457B-B207-5BB4D8A9C136}" destId="{673E604C-A09E-45C9-AA92-3CEFE8B2B286}" srcOrd="1" destOrd="0" presId="urn:microsoft.com/office/officeart/2005/8/layout/hierarchy1"/>
    <dgm:cxn modelId="{42924F76-493B-43B2-BC8D-4814EFFD3419}" type="presParOf" srcId="{E7FF9537-9E37-4570-B718-0686CFF47B42}" destId="{F8F03118-8240-4506-A901-7A4A67E79D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6E385-858C-4F35-9087-3FE3D178EE99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03224A5-BC70-4BB1-BF6D-D1E06D86C816}">
      <dgm:prSet phldrT="[Texte]"/>
      <dgm:spPr/>
      <dgm:t>
        <a:bodyPr/>
        <a:lstStyle/>
        <a:p>
          <a:r>
            <a:rPr lang="fr-FR" b="1" dirty="0"/>
            <a:t>Transverse </a:t>
          </a:r>
          <a:r>
            <a:rPr lang="fr-FR" b="1" dirty="0" err="1"/>
            <a:t>Domains</a:t>
          </a:r>
          <a:endParaRPr lang="fr-FR" b="1" dirty="0"/>
        </a:p>
      </dgm:t>
    </dgm:pt>
    <dgm:pt modelId="{0E748565-3316-4721-A7B8-D50BE6209F1D}" type="parTrans" cxnId="{AA4BFDFF-C1AA-4C72-8D9C-F6A2433577FC}">
      <dgm:prSet/>
      <dgm:spPr/>
      <dgm:t>
        <a:bodyPr/>
        <a:lstStyle/>
        <a:p>
          <a:endParaRPr lang="fr-FR"/>
        </a:p>
      </dgm:t>
    </dgm:pt>
    <dgm:pt modelId="{41993C95-3C51-4CDF-BEAE-33A9ED976B00}" type="sibTrans" cxnId="{AA4BFDFF-C1AA-4C72-8D9C-F6A2433577FC}">
      <dgm:prSet/>
      <dgm:spPr/>
      <dgm:t>
        <a:bodyPr/>
        <a:lstStyle/>
        <a:p>
          <a:endParaRPr lang="fr-FR"/>
        </a:p>
      </dgm:t>
    </dgm:pt>
    <dgm:pt modelId="{E51DDA3D-DF67-47CA-BCBA-5C28CD5382F9}">
      <dgm:prSet phldrT="[Texte]"/>
      <dgm:spPr/>
      <dgm:t>
        <a:bodyPr/>
        <a:lstStyle/>
        <a:p>
          <a:r>
            <a:rPr lang="fr-FR" dirty="0" err="1"/>
            <a:t>Processes</a:t>
          </a:r>
          <a:r>
            <a:rPr lang="fr-FR" dirty="0"/>
            <a:t> at the </a:t>
          </a:r>
          <a:r>
            <a:rPr lang="fr-FR" dirty="0" err="1"/>
            <a:t>scale</a:t>
          </a:r>
          <a:r>
            <a:rPr lang="fr-FR" dirty="0"/>
            <a:t> of the Cox formation</a:t>
          </a:r>
        </a:p>
      </dgm:t>
    </dgm:pt>
    <dgm:pt modelId="{58270653-B51E-4DB1-AAD5-BDC245728956}" type="parTrans" cxnId="{D8751190-99F7-4699-8921-CA8392D19FDD}">
      <dgm:prSet/>
      <dgm:spPr/>
      <dgm:t>
        <a:bodyPr/>
        <a:lstStyle/>
        <a:p>
          <a:endParaRPr lang="fr-FR"/>
        </a:p>
      </dgm:t>
    </dgm:pt>
    <dgm:pt modelId="{59EC80D2-98AD-4E0E-B73A-7E97385159A7}" type="sibTrans" cxnId="{D8751190-99F7-4699-8921-CA8392D19FDD}">
      <dgm:prSet/>
      <dgm:spPr/>
      <dgm:t>
        <a:bodyPr/>
        <a:lstStyle/>
        <a:p>
          <a:endParaRPr lang="fr-FR"/>
        </a:p>
      </dgm:t>
    </dgm:pt>
    <dgm:pt modelId="{DB46885B-1121-40F2-8685-16FA1F4FC6A1}">
      <dgm:prSet phldrT="[Texte]"/>
      <dgm:spPr/>
      <dgm:t>
        <a:bodyPr/>
        <a:lstStyle/>
        <a:p>
          <a:r>
            <a:rPr lang="fr-FR" dirty="0"/>
            <a:t>Environnement and </a:t>
          </a:r>
          <a:r>
            <a:rPr lang="fr-FR" dirty="0" err="1"/>
            <a:t>climate</a:t>
          </a:r>
          <a:endParaRPr lang="fr-FR" dirty="0"/>
        </a:p>
      </dgm:t>
    </dgm:pt>
    <dgm:pt modelId="{D7B28E92-372D-40DA-9BE2-8FE2C425A635}" type="parTrans" cxnId="{556ED639-CA86-4FC0-93A4-F27B0B1A8EAA}">
      <dgm:prSet/>
      <dgm:spPr/>
      <dgm:t>
        <a:bodyPr/>
        <a:lstStyle/>
        <a:p>
          <a:endParaRPr lang="fr-FR"/>
        </a:p>
      </dgm:t>
    </dgm:pt>
    <dgm:pt modelId="{090DAAFE-82E5-4C66-80F9-328E3C886015}" type="sibTrans" cxnId="{556ED639-CA86-4FC0-93A4-F27B0B1A8EAA}">
      <dgm:prSet/>
      <dgm:spPr/>
      <dgm:t>
        <a:bodyPr/>
        <a:lstStyle/>
        <a:p>
          <a:endParaRPr lang="fr-FR"/>
        </a:p>
      </dgm:t>
    </dgm:pt>
    <dgm:pt modelId="{E2ACB687-C108-4421-8F3F-AE7D43A15AE5}">
      <dgm:prSet phldrT="[Texte]"/>
      <dgm:spPr/>
      <dgm:t>
        <a:bodyPr/>
        <a:lstStyle/>
        <a:p>
          <a:r>
            <a:rPr lang="en-US" dirty="0"/>
            <a:t>Geology, seismic hazard and </a:t>
          </a:r>
          <a:r>
            <a:rPr lang="en-US" dirty="0" err="1"/>
            <a:t>geoprospective</a:t>
          </a:r>
          <a:endParaRPr lang="fr-FR" dirty="0"/>
        </a:p>
      </dgm:t>
    </dgm:pt>
    <dgm:pt modelId="{73166C41-50E1-4CE3-8F9A-8905FB4DEE71}" type="parTrans" cxnId="{3EC3F78F-E6DC-40DA-A4BF-6885E3A7F649}">
      <dgm:prSet/>
      <dgm:spPr/>
      <dgm:t>
        <a:bodyPr/>
        <a:lstStyle/>
        <a:p>
          <a:endParaRPr lang="fr-FR"/>
        </a:p>
      </dgm:t>
    </dgm:pt>
    <dgm:pt modelId="{F3AC8358-D211-4691-BDD1-BAFC72F965F2}" type="sibTrans" cxnId="{3EC3F78F-E6DC-40DA-A4BF-6885E3A7F649}">
      <dgm:prSet/>
      <dgm:spPr/>
      <dgm:t>
        <a:bodyPr/>
        <a:lstStyle/>
        <a:p>
          <a:endParaRPr lang="fr-FR"/>
        </a:p>
      </dgm:t>
    </dgm:pt>
    <dgm:pt modelId="{A2E8938D-DB79-47D7-AE8C-189121075B42}">
      <dgm:prSet phldrT="[Texte]"/>
      <dgm:spPr/>
      <dgm:t>
        <a:bodyPr/>
        <a:lstStyle/>
        <a:p>
          <a:r>
            <a:rPr lang="fr-FR" dirty="0"/>
            <a:t>Corrosion of </a:t>
          </a:r>
          <a:r>
            <a:rPr lang="fr-FR" dirty="0" err="1"/>
            <a:t>metallic</a:t>
          </a:r>
          <a:r>
            <a:rPr lang="fr-FR" dirty="0"/>
            <a:t> </a:t>
          </a:r>
          <a:r>
            <a:rPr lang="fr-FR" dirty="0" err="1"/>
            <a:t>materials</a:t>
          </a:r>
          <a:endParaRPr lang="fr-FR" dirty="0"/>
        </a:p>
      </dgm:t>
    </dgm:pt>
    <dgm:pt modelId="{9BCD028B-F36D-4145-94EF-9F64E320E456}" type="parTrans" cxnId="{C4478C2E-075D-4DDD-B98B-B07A4316CF8F}">
      <dgm:prSet/>
      <dgm:spPr/>
      <dgm:t>
        <a:bodyPr/>
        <a:lstStyle/>
        <a:p>
          <a:endParaRPr lang="fr-FR"/>
        </a:p>
      </dgm:t>
    </dgm:pt>
    <dgm:pt modelId="{95D63462-FDC8-4A06-A764-E3A978CD52E8}" type="sibTrans" cxnId="{C4478C2E-075D-4DDD-B98B-B07A4316CF8F}">
      <dgm:prSet/>
      <dgm:spPr/>
      <dgm:t>
        <a:bodyPr/>
        <a:lstStyle/>
        <a:p>
          <a:endParaRPr lang="fr-FR"/>
        </a:p>
      </dgm:t>
    </dgm:pt>
    <dgm:pt modelId="{11752B2E-7DA7-46AF-A1AC-971F4BCAB435}">
      <dgm:prSet phldrT="[Texte]"/>
      <dgm:spPr/>
      <dgm:t>
        <a:bodyPr/>
        <a:lstStyle/>
        <a:p>
          <a:r>
            <a:rPr lang="fr-FR" dirty="0"/>
            <a:t>Waste</a:t>
          </a:r>
        </a:p>
      </dgm:t>
    </dgm:pt>
    <dgm:pt modelId="{0A010ABB-8E6E-424F-869D-C96AD00423CC}" type="parTrans" cxnId="{8F92325D-F2BE-41EB-9BC7-17F22A46DE9E}">
      <dgm:prSet/>
      <dgm:spPr/>
      <dgm:t>
        <a:bodyPr/>
        <a:lstStyle/>
        <a:p>
          <a:endParaRPr lang="fr-FR"/>
        </a:p>
      </dgm:t>
    </dgm:pt>
    <dgm:pt modelId="{30FFB1EE-524A-4252-83E8-552DD1BED851}" type="sibTrans" cxnId="{8F92325D-F2BE-41EB-9BC7-17F22A46DE9E}">
      <dgm:prSet/>
      <dgm:spPr/>
      <dgm:t>
        <a:bodyPr/>
        <a:lstStyle/>
        <a:p>
          <a:endParaRPr lang="fr-FR"/>
        </a:p>
      </dgm:t>
    </dgm:pt>
    <dgm:pt modelId="{CF29C167-4838-495A-9949-C14D3FBED275}">
      <dgm:prSet phldrT="[Texte]"/>
      <dgm:spPr/>
      <dgm:t>
        <a:bodyPr/>
        <a:lstStyle/>
        <a:p>
          <a:r>
            <a:rPr lang="fr-FR" dirty="0" err="1"/>
            <a:t>Geomechanics</a:t>
          </a:r>
          <a:r>
            <a:rPr lang="fr-FR" dirty="0"/>
            <a:t> of the Callovo-</a:t>
          </a:r>
          <a:r>
            <a:rPr lang="fr-FR" dirty="0" err="1"/>
            <a:t>Oxfordian</a:t>
          </a:r>
          <a:endParaRPr lang="fr-FR" dirty="0"/>
        </a:p>
      </dgm:t>
    </dgm:pt>
    <dgm:pt modelId="{BF3BE08A-B925-4A04-88C3-C8F0C34080C5}" type="parTrans" cxnId="{04ADA34F-3890-4C77-AB47-7A700C2BAEF4}">
      <dgm:prSet/>
      <dgm:spPr/>
      <dgm:t>
        <a:bodyPr/>
        <a:lstStyle/>
        <a:p>
          <a:endParaRPr lang="fr-FR"/>
        </a:p>
      </dgm:t>
    </dgm:pt>
    <dgm:pt modelId="{83FC8DDE-BD10-4696-974E-15DCDF2975A3}" type="sibTrans" cxnId="{04ADA34F-3890-4C77-AB47-7A700C2BAEF4}">
      <dgm:prSet/>
      <dgm:spPr/>
      <dgm:t>
        <a:bodyPr/>
        <a:lstStyle/>
        <a:p>
          <a:endParaRPr lang="fr-FR"/>
        </a:p>
      </dgm:t>
    </dgm:pt>
    <dgm:pt modelId="{A46DC6FB-CBBC-4111-93E3-B66193099F73}">
      <dgm:prSet phldrT="[Texte]"/>
      <dgm:spPr/>
      <dgm:t>
        <a:bodyPr/>
        <a:lstStyle/>
        <a:p>
          <a:r>
            <a:rPr lang="fr-FR" dirty="0" err="1"/>
            <a:t>Hydrogeology</a:t>
          </a:r>
          <a:r>
            <a:rPr lang="fr-FR" dirty="0"/>
            <a:t> and </a:t>
          </a:r>
          <a:r>
            <a:rPr lang="fr-FR" dirty="0" err="1"/>
            <a:t>solute</a:t>
          </a:r>
          <a:r>
            <a:rPr lang="fr-FR" dirty="0"/>
            <a:t> transport</a:t>
          </a:r>
        </a:p>
      </dgm:t>
    </dgm:pt>
    <dgm:pt modelId="{26E02302-9198-4AF4-AEE3-F0843F90E534}" type="parTrans" cxnId="{E00F71F9-F268-4C74-8D54-8E3DBE464B25}">
      <dgm:prSet/>
      <dgm:spPr/>
      <dgm:t>
        <a:bodyPr/>
        <a:lstStyle/>
        <a:p>
          <a:endParaRPr lang="fr-FR"/>
        </a:p>
      </dgm:t>
    </dgm:pt>
    <dgm:pt modelId="{A1ECA18B-DC2C-48CD-9E13-925B9A482479}" type="sibTrans" cxnId="{E00F71F9-F268-4C74-8D54-8E3DBE464B25}">
      <dgm:prSet/>
      <dgm:spPr/>
      <dgm:t>
        <a:bodyPr/>
        <a:lstStyle/>
        <a:p>
          <a:endParaRPr lang="fr-FR"/>
        </a:p>
      </dgm:t>
    </dgm:pt>
    <dgm:pt modelId="{69E5414D-75C1-4F9E-9707-68A7F4410EDF}">
      <dgm:prSet phldrT="[Texte]"/>
      <dgm:spPr/>
      <dgm:t>
        <a:bodyPr/>
        <a:lstStyle/>
        <a:p>
          <a:r>
            <a:rPr lang="en-US" dirty="0"/>
            <a:t>Geochemistry of clay and cementitious materials</a:t>
          </a:r>
          <a:endParaRPr lang="fr-FR" dirty="0"/>
        </a:p>
      </dgm:t>
    </dgm:pt>
    <dgm:pt modelId="{131801F7-1165-44C6-8DAF-D4540B64371B}" type="sibTrans" cxnId="{25A7CA51-43C0-42E4-BA50-1C65F1DEBF0B}">
      <dgm:prSet/>
      <dgm:spPr/>
      <dgm:t>
        <a:bodyPr/>
        <a:lstStyle/>
        <a:p>
          <a:endParaRPr lang="fr-FR"/>
        </a:p>
      </dgm:t>
    </dgm:pt>
    <dgm:pt modelId="{3B985B06-D8A7-4A2D-BCD9-10D25C9585C2}" type="parTrans" cxnId="{25A7CA51-43C0-42E4-BA50-1C65F1DEBF0B}">
      <dgm:prSet/>
      <dgm:spPr/>
      <dgm:t>
        <a:bodyPr/>
        <a:lstStyle/>
        <a:p>
          <a:endParaRPr lang="fr-FR"/>
        </a:p>
      </dgm:t>
    </dgm:pt>
    <dgm:pt modelId="{DDF945B4-90B0-4CD0-ADE9-5A6A71F76B6D}">
      <dgm:prSet phldrT="[Texte]"/>
      <dgm:spPr/>
      <dgm:t>
        <a:bodyPr/>
        <a:lstStyle/>
        <a:p>
          <a:r>
            <a:rPr lang="fr-FR" dirty="0"/>
            <a:t>Monitoring</a:t>
          </a:r>
        </a:p>
      </dgm:t>
    </dgm:pt>
    <dgm:pt modelId="{56144BB0-C9D7-4624-A717-DD77686FA169}" type="parTrans" cxnId="{069C425E-F939-41E1-83CC-CC64EDB2630C}">
      <dgm:prSet/>
      <dgm:spPr/>
      <dgm:t>
        <a:bodyPr/>
        <a:lstStyle/>
        <a:p>
          <a:endParaRPr lang="fr-FR"/>
        </a:p>
      </dgm:t>
    </dgm:pt>
    <dgm:pt modelId="{9A2DF529-D19B-4166-B09D-7E290E4D4B2D}" type="sibTrans" cxnId="{069C425E-F939-41E1-83CC-CC64EDB2630C}">
      <dgm:prSet/>
      <dgm:spPr/>
      <dgm:t>
        <a:bodyPr/>
        <a:lstStyle/>
        <a:p>
          <a:endParaRPr lang="fr-FR"/>
        </a:p>
      </dgm:t>
    </dgm:pt>
    <dgm:pt modelId="{164469B4-2156-43C2-B812-77FFF258A79F}">
      <dgm:prSet phldrT="[Texte]"/>
      <dgm:spPr/>
      <dgm:t>
        <a:bodyPr/>
        <a:lstStyle/>
        <a:p>
          <a:r>
            <a:rPr lang="fr-FR" dirty="0" err="1"/>
            <a:t>Robotics</a:t>
          </a:r>
          <a:endParaRPr lang="fr-FR" dirty="0"/>
        </a:p>
      </dgm:t>
    </dgm:pt>
    <dgm:pt modelId="{E09D7571-2D07-4A4D-BEE1-D18542D8D361}" type="parTrans" cxnId="{B0BDDDBE-FE71-4999-9BFD-28841B537399}">
      <dgm:prSet/>
      <dgm:spPr/>
      <dgm:t>
        <a:bodyPr/>
        <a:lstStyle/>
        <a:p>
          <a:endParaRPr lang="fr-FR"/>
        </a:p>
      </dgm:t>
    </dgm:pt>
    <dgm:pt modelId="{3CFFBB64-00D2-4CB9-BA9B-8CBF3BE71E0B}" type="sibTrans" cxnId="{B0BDDDBE-FE71-4999-9BFD-28841B537399}">
      <dgm:prSet/>
      <dgm:spPr/>
      <dgm:t>
        <a:bodyPr/>
        <a:lstStyle/>
        <a:p>
          <a:endParaRPr lang="fr-FR"/>
        </a:p>
      </dgm:t>
    </dgm:pt>
    <dgm:pt modelId="{12F8238F-83AD-4932-AD96-0E4230A0AFB3}">
      <dgm:prSet phldrT="[Texte]"/>
      <dgm:spPr/>
      <dgm:t>
        <a:bodyPr/>
        <a:lstStyle/>
        <a:p>
          <a:r>
            <a:rPr lang="en-US" dirty="0"/>
            <a:t>Behavior in incidental and accidental situations</a:t>
          </a:r>
          <a:endParaRPr lang="fr-FR" dirty="0"/>
        </a:p>
      </dgm:t>
    </dgm:pt>
    <dgm:pt modelId="{7D782B2F-AB17-4259-9727-5ADB17E0C045}" type="parTrans" cxnId="{2FB9E1ED-2C15-43DC-8028-0C5BECED53BC}">
      <dgm:prSet/>
      <dgm:spPr/>
      <dgm:t>
        <a:bodyPr/>
        <a:lstStyle/>
        <a:p>
          <a:endParaRPr lang="fr-FR"/>
        </a:p>
      </dgm:t>
    </dgm:pt>
    <dgm:pt modelId="{81024627-9B6D-431A-812C-FE3E421E3753}" type="sibTrans" cxnId="{2FB9E1ED-2C15-43DC-8028-0C5BECED53BC}">
      <dgm:prSet/>
      <dgm:spPr/>
      <dgm:t>
        <a:bodyPr/>
        <a:lstStyle/>
        <a:p>
          <a:endParaRPr lang="fr-FR"/>
        </a:p>
      </dgm:t>
    </dgm:pt>
    <dgm:pt modelId="{2ABC8B36-5C35-4AB0-82D1-2F44B0FC0258}">
      <dgm:prSet phldrT="[Texte]"/>
      <dgm:spPr/>
      <dgm:t>
        <a:bodyPr/>
        <a:lstStyle/>
        <a:p>
          <a:r>
            <a:rPr lang="fr-FR" dirty="0" err="1"/>
            <a:t>Radionuclide</a:t>
          </a:r>
          <a:r>
            <a:rPr lang="fr-FR" dirty="0"/>
            <a:t> </a:t>
          </a:r>
          <a:r>
            <a:rPr lang="fr-FR" dirty="0" err="1"/>
            <a:t>behavior</a:t>
          </a:r>
          <a:endParaRPr lang="fr-FR" dirty="0"/>
        </a:p>
      </dgm:t>
    </dgm:pt>
    <dgm:pt modelId="{7DDBCE91-E129-4ED1-9D9A-D1ACA930B78F}" type="parTrans" cxnId="{5B3E8E04-FDED-4163-BBC1-57E4363D0276}">
      <dgm:prSet/>
      <dgm:spPr/>
      <dgm:t>
        <a:bodyPr/>
        <a:lstStyle/>
        <a:p>
          <a:endParaRPr lang="fr-FR"/>
        </a:p>
      </dgm:t>
    </dgm:pt>
    <dgm:pt modelId="{4E9E47D6-1F5B-407B-9BFC-8A26A4236F27}" type="sibTrans" cxnId="{5B3E8E04-FDED-4163-BBC1-57E4363D0276}">
      <dgm:prSet/>
      <dgm:spPr/>
      <dgm:t>
        <a:bodyPr/>
        <a:lstStyle/>
        <a:p>
          <a:endParaRPr lang="fr-FR"/>
        </a:p>
      </dgm:t>
    </dgm:pt>
    <dgm:pt modelId="{6732A001-CD30-4211-B79F-CD9CFB194DA3}">
      <dgm:prSet phldrT="[Texte]"/>
      <dgm:spPr/>
      <dgm:t>
        <a:bodyPr/>
        <a:lstStyle/>
        <a:p>
          <a:r>
            <a:rPr lang="fr-FR" dirty="0"/>
            <a:t>Multi-</a:t>
          </a:r>
          <a:r>
            <a:rPr lang="fr-FR" dirty="0" err="1"/>
            <a:t>physics</a:t>
          </a:r>
          <a:r>
            <a:rPr lang="fr-FR" dirty="0"/>
            <a:t> and multi-component simulation</a:t>
          </a:r>
        </a:p>
      </dgm:t>
    </dgm:pt>
    <dgm:pt modelId="{96CD085B-6AC8-4D6E-BA16-826D0869FDF5}" type="parTrans" cxnId="{0BA5A5DF-06E7-46EA-B024-9B477CB04FED}">
      <dgm:prSet/>
      <dgm:spPr/>
      <dgm:t>
        <a:bodyPr/>
        <a:lstStyle/>
        <a:p>
          <a:endParaRPr lang="fr-FR"/>
        </a:p>
      </dgm:t>
    </dgm:pt>
    <dgm:pt modelId="{6CB81FBC-8AF1-48A4-A8B7-327AF005F92C}" type="sibTrans" cxnId="{0BA5A5DF-06E7-46EA-B024-9B477CB04FED}">
      <dgm:prSet/>
      <dgm:spPr/>
      <dgm:t>
        <a:bodyPr/>
        <a:lstStyle/>
        <a:p>
          <a:endParaRPr lang="fr-FR"/>
        </a:p>
      </dgm:t>
    </dgm:pt>
    <dgm:pt modelId="{5A2E4D64-BDC0-40A6-ADB9-206E40F07AE3}">
      <dgm:prSet phldrT="[Texte]"/>
      <dgm:spPr/>
      <dgm:t>
        <a:bodyPr/>
        <a:lstStyle/>
        <a:p>
          <a:r>
            <a:rPr lang="en-US" dirty="0"/>
            <a:t>Numerical simulation tools, digital, AI</a:t>
          </a:r>
          <a:endParaRPr lang="fr-FR" dirty="0"/>
        </a:p>
      </dgm:t>
    </dgm:pt>
    <dgm:pt modelId="{3DF23854-08A6-4960-8141-5AE3534A7C01}" type="parTrans" cxnId="{202A89A8-ADC7-44F9-99E2-14D1B98C14FC}">
      <dgm:prSet/>
      <dgm:spPr/>
      <dgm:t>
        <a:bodyPr/>
        <a:lstStyle/>
        <a:p>
          <a:endParaRPr lang="fr-FR"/>
        </a:p>
      </dgm:t>
    </dgm:pt>
    <dgm:pt modelId="{309FCAD8-5AB3-4FD3-9ECB-860A91CCD98E}" type="sibTrans" cxnId="{202A89A8-ADC7-44F9-99E2-14D1B98C14FC}">
      <dgm:prSet/>
      <dgm:spPr/>
      <dgm:t>
        <a:bodyPr/>
        <a:lstStyle/>
        <a:p>
          <a:endParaRPr lang="fr-FR"/>
        </a:p>
      </dgm:t>
    </dgm:pt>
    <dgm:pt modelId="{7D9AF7C1-97C1-4DA2-8506-037C47EFB209}">
      <dgm:prSet phldrT="[Texte]"/>
      <dgm:spPr/>
      <dgm:t>
        <a:bodyPr/>
        <a:lstStyle/>
        <a:p>
          <a:r>
            <a:rPr lang="fr-FR" dirty="0"/>
            <a:t>Human and social sciences</a:t>
          </a:r>
        </a:p>
      </dgm:t>
    </dgm:pt>
    <dgm:pt modelId="{5DD6B7C8-ECBC-40C8-9568-81BACDB59C47}" type="parTrans" cxnId="{58B6F0D5-79FE-407C-AB5A-A303C16527D7}">
      <dgm:prSet/>
      <dgm:spPr/>
      <dgm:t>
        <a:bodyPr/>
        <a:lstStyle/>
        <a:p>
          <a:endParaRPr lang="fr-FR"/>
        </a:p>
      </dgm:t>
    </dgm:pt>
    <dgm:pt modelId="{B1E39719-41E2-40D5-B741-70336D02F186}" type="sibTrans" cxnId="{58B6F0D5-79FE-407C-AB5A-A303C16527D7}">
      <dgm:prSet/>
      <dgm:spPr/>
      <dgm:t>
        <a:bodyPr/>
        <a:lstStyle/>
        <a:p>
          <a:endParaRPr lang="fr-FR"/>
        </a:p>
      </dgm:t>
    </dgm:pt>
    <dgm:pt modelId="{22092460-AAAC-43C8-B03C-288351BCE965}" type="pres">
      <dgm:prSet presAssocID="{D616E385-858C-4F35-9087-3FE3D178EE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2A506D-F403-4727-8110-F6D364AE00D9}" type="pres">
      <dgm:prSet presAssocID="{D03224A5-BC70-4BB1-BF6D-D1E06D86C816}" presName="hierRoot1" presStyleCnt="0"/>
      <dgm:spPr/>
    </dgm:pt>
    <dgm:pt modelId="{744986CE-FD40-401E-B8A0-20F3F5727553}" type="pres">
      <dgm:prSet presAssocID="{D03224A5-BC70-4BB1-BF6D-D1E06D86C816}" presName="composite" presStyleCnt="0"/>
      <dgm:spPr/>
    </dgm:pt>
    <dgm:pt modelId="{4052FDA4-78A0-44C5-B577-11696C2DF5D9}" type="pres">
      <dgm:prSet presAssocID="{D03224A5-BC70-4BB1-BF6D-D1E06D86C816}" presName="background" presStyleLbl="node0" presStyleIdx="0" presStyleCnt="1"/>
      <dgm:spPr/>
    </dgm:pt>
    <dgm:pt modelId="{4764AB3B-41F5-4938-9C5B-6BC418120215}" type="pres">
      <dgm:prSet presAssocID="{D03224A5-BC70-4BB1-BF6D-D1E06D86C816}" presName="text" presStyleLbl="fgAcc0" presStyleIdx="0" presStyleCnt="1">
        <dgm:presLayoutVars>
          <dgm:chPref val="3"/>
        </dgm:presLayoutVars>
      </dgm:prSet>
      <dgm:spPr/>
    </dgm:pt>
    <dgm:pt modelId="{E400D299-477C-4EBE-AFB2-4F811F9A30AB}" type="pres">
      <dgm:prSet presAssocID="{D03224A5-BC70-4BB1-BF6D-D1E06D86C816}" presName="hierChild2" presStyleCnt="0"/>
      <dgm:spPr/>
    </dgm:pt>
    <dgm:pt modelId="{033AEC23-1B29-467B-881F-C1A1F05E392C}" type="pres">
      <dgm:prSet presAssocID="{73166C41-50E1-4CE3-8F9A-8905FB4DEE71}" presName="Name10" presStyleLbl="parChTrans1D2" presStyleIdx="0" presStyleCnt="4"/>
      <dgm:spPr/>
    </dgm:pt>
    <dgm:pt modelId="{F5BFF03B-E5AF-4CCD-B6F7-0702E1394809}" type="pres">
      <dgm:prSet presAssocID="{E2ACB687-C108-4421-8F3F-AE7D43A15AE5}" presName="hierRoot2" presStyleCnt="0"/>
      <dgm:spPr/>
    </dgm:pt>
    <dgm:pt modelId="{AEAAA5B2-34FF-42A2-81B2-064B579BB32C}" type="pres">
      <dgm:prSet presAssocID="{E2ACB687-C108-4421-8F3F-AE7D43A15AE5}" presName="composite2" presStyleCnt="0"/>
      <dgm:spPr/>
    </dgm:pt>
    <dgm:pt modelId="{F697FCCF-3383-4540-BA06-7C3D4DBAFA79}" type="pres">
      <dgm:prSet presAssocID="{E2ACB687-C108-4421-8F3F-AE7D43A15AE5}" presName="background2" presStyleLbl="node2" presStyleIdx="0" presStyleCnt="4"/>
      <dgm:spPr/>
    </dgm:pt>
    <dgm:pt modelId="{6A142526-BF0B-4847-85D8-68AB6B90CF97}" type="pres">
      <dgm:prSet presAssocID="{E2ACB687-C108-4421-8F3F-AE7D43A15AE5}" presName="text2" presStyleLbl="fgAcc2" presStyleIdx="0" presStyleCnt="4" custScaleX="104036">
        <dgm:presLayoutVars>
          <dgm:chPref val="3"/>
        </dgm:presLayoutVars>
      </dgm:prSet>
      <dgm:spPr/>
    </dgm:pt>
    <dgm:pt modelId="{0FFC0F9B-1CB3-4D58-AA46-FB9BA57A50FE}" type="pres">
      <dgm:prSet presAssocID="{E2ACB687-C108-4421-8F3F-AE7D43A15AE5}" presName="hierChild3" presStyleCnt="0"/>
      <dgm:spPr/>
    </dgm:pt>
    <dgm:pt modelId="{F4B06DE2-CD1B-41AC-A206-DC618648DBDC}" type="pres">
      <dgm:prSet presAssocID="{BF3BE08A-B925-4A04-88C3-C8F0C34080C5}" presName="Name17" presStyleLbl="parChTrans1D3" presStyleIdx="0" presStyleCnt="4"/>
      <dgm:spPr/>
    </dgm:pt>
    <dgm:pt modelId="{3E8079E1-1DC5-409F-9175-C10EC9C083C9}" type="pres">
      <dgm:prSet presAssocID="{CF29C167-4838-495A-9949-C14D3FBED275}" presName="hierRoot3" presStyleCnt="0"/>
      <dgm:spPr/>
    </dgm:pt>
    <dgm:pt modelId="{4F60BEAA-6F76-4CE0-BAEF-1121CBFA1DA3}" type="pres">
      <dgm:prSet presAssocID="{CF29C167-4838-495A-9949-C14D3FBED275}" presName="composite3" presStyleCnt="0"/>
      <dgm:spPr/>
    </dgm:pt>
    <dgm:pt modelId="{69D3AC1F-017E-4B3B-ABBB-DBAA7F145C58}" type="pres">
      <dgm:prSet presAssocID="{CF29C167-4838-495A-9949-C14D3FBED275}" presName="background3" presStyleLbl="node3" presStyleIdx="0" presStyleCnt="4"/>
      <dgm:spPr/>
    </dgm:pt>
    <dgm:pt modelId="{BF4C8BDD-3291-4DEA-AE51-EDFE92A2D48C}" type="pres">
      <dgm:prSet presAssocID="{CF29C167-4838-495A-9949-C14D3FBED275}" presName="text3" presStyleLbl="fgAcc3" presStyleIdx="0" presStyleCnt="4">
        <dgm:presLayoutVars>
          <dgm:chPref val="3"/>
        </dgm:presLayoutVars>
      </dgm:prSet>
      <dgm:spPr/>
    </dgm:pt>
    <dgm:pt modelId="{BD4C1425-6E1A-4A90-97AF-B803543B40D1}" type="pres">
      <dgm:prSet presAssocID="{CF29C167-4838-495A-9949-C14D3FBED275}" presName="hierChild4" presStyleCnt="0"/>
      <dgm:spPr/>
    </dgm:pt>
    <dgm:pt modelId="{C264BF07-F18B-4283-8490-1E70D5BC5CED}" type="pres">
      <dgm:prSet presAssocID="{7DDBCE91-E129-4ED1-9D9A-D1ACA930B78F}" presName="Name23" presStyleLbl="parChTrans1D4" presStyleIdx="0" presStyleCnt="7"/>
      <dgm:spPr/>
    </dgm:pt>
    <dgm:pt modelId="{A54E4081-BD6F-45F6-8F43-26B1CA8EB7AF}" type="pres">
      <dgm:prSet presAssocID="{2ABC8B36-5C35-4AB0-82D1-2F44B0FC0258}" presName="hierRoot4" presStyleCnt="0"/>
      <dgm:spPr/>
    </dgm:pt>
    <dgm:pt modelId="{C60FAB7A-1CC7-47FB-86D6-0209CD226950}" type="pres">
      <dgm:prSet presAssocID="{2ABC8B36-5C35-4AB0-82D1-2F44B0FC0258}" presName="composite4" presStyleCnt="0"/>
      <dgm:spPr/>
    </dgm:pt>
    <dgm:pt modelId="{70EAA621-BDB7-4C9B-AA34-2FA4425961BD}" type="pres">
      <dgm:prSet presAssocID="{2ABC8B36-5C35-4AB0-82D1-2F44B0FC0258}" presName="background4" presStyleLbl="node4" presStyleIdx="0" presStyleCnt="7"/>
      <dgm:spPr/>
    </dgm:pt>
    <dgm:pt modelId="{EDB3A33F-1849-4FFA-8995-E3A2B56DE9F4}" type="pres">
      <dgm:prSet presAssocID="{2ABC8B36-5C35-4AB0-82D1-2F44B0FC0258}" presName="text4" presStyleLbl="fgAcc4" presStyleIdx="0" presStyleCnt="7">
        <dgm:presLayoutVars>
          <dgm:chPref val="3"/>
        </dgm:presLayoutVars>
      </dgm:prSet>
      <dgm:spPr/>
    </dgm:pt>
    <dgm:pt modelId="{CA99F2C6-9C0C-421A-9686-DD75A0EF8FC3}" type="pres">
      <dgm:prSet presAssocID="{2ABC8B36-5C35-4AB0-82D1-2F44B0FC0258}" presName="hierChild5" presStyleCnt="0"/>
      <dgm:spPr/>
    </dgm:pt>
    <dgm:pt modelId="{581CD1E0-410C-4F58-BE72-7495455D1C04}" type="pres">
      <dgm:prSet presAssocID="{3DF23854-08A6-4960-8141-5AE3534A7C01}" presName="Name23" presStyleLbl="parChTrans1D4" presStyleIdx="1" presStyleCnt="7"/>
      <dgm:spPr/>
    </dgm:pt>
    <dgm:pt modelId="{6CEDE47B-3793-4A36-8940-A21F78A31467}" type="pres">
      <dgm:prSet presAssocID="{5A2E4D64-BDC0-40A6-ADB9-206E40F07AE3}" presName="hierRoot4" presStyleCnt="0"/>
      <dgm:spPr/>
    </dgm:pt>
    <dgm:pt modelId="{2C7DD170-B3BE-4432-89D7-6184552963A3}" type="pres">
      <dgm:prSet presAssocID="{5A2E4D64-BDC0-40A6-ADB9-206E40F07AE3}" presName="composite4" presStyleCnt="0"/>
      <dgm:spPr/>
    </dgm:pt>
    <dgm:pt modelId="{75F714CD-37E0-49AE-AAAF-2D4865B2974F}" type="pres">
      <dgm:prSet presAssocID="{5A2E4D64-BDC0-40A6-ADB9-206E40F07AE3}" presName="background4" presStyleLbl="node4" presStyleIdx="1" presStyleCnt="7"/>
      <dgm:spPr/>
    </dgm:pt>
    <dgm:pt modelId="{75546F21-DDA6-4595-A82D-EE27432A22AF}" type="pres">
      <dgm:prSet presAssocID="{5A2E4D64-BDC0-40A6-ADB9-206E40F07AE3}" presName="text4" presStyleLbl="fgAcc4" presStyleIdx="1" presStyleCnt="7">
        <dgm:presLayoutVars>
          <dgm:chPref val="3"/>
        </dgm:presLayoutVars>
      </dgm:prSet>
      <dgm:spPr/>
    </dgm:pt>
    <dgm:pt modelId="{0AE01335-3EA1-4C57-9CDF-7E861560BF9E}" type="pres">
      <dgm:prSet presAssocID="{5A2E4D64-BDC0-40A6-ADB9-206E40F07AE3}" presName="hierChild5" presStyleCnt="0"/>
      <dgm:spPr/>
    </dgm:pt>
    <dgm:pt modelId="{6B446D6D-5348-47E1-9013-75141CB9644C}" type="pres">
      <dgm:prSet presAssocID="{58270653-B51E-4DB1-AAD5-BDC245728956}" presName="Name10" presStyleLbl="parChTrans1D2" presStyleIdx="1" presStyleCnt="4"/>
      <dgm:spPr/>
    </dgm:pt>
    <dgm:pt modelId="{82925E7F-2689-40BB-AD2C-7978F71E2D1A}" type="pres">
      <dgm:prSet presAssocID="{E51DDA3D-DF67-47CA-BCBA-5C28CD5382F9}" presName="hierRoot2" presStyleCnt="0"/>
      <dgm:spPr/>
    </dgm:pt>
    <dgm:pt modelId="{416E59D0-FC6C-4ED1-B939-68A07C334C85}" type="pres">
      <dgm:prSet presAssocID="{E51DDA3D-DF67-47CA-BCBA-5C28CD5382F9}" presName="composite2" presStyleCnt="0"/>
      <dgm:spPr/>
    </dgm:pt>
    <dgm:pt modelId="{5F3DF8DB-C5FD-45F0-9560-B070F887C679}" type="pres">
      <dgm:prSet presAssocID="{E51DDA3D-DF67-47CA-BCBA-5C28CD5382F9}" presName="background2" presStyleLbl="node2" presStyleIdx="1" presStyleCnt="4"/>
      <dgm:spPr/>
    </dgm:pt>
    <dgm:pt modelId="{EC711F67-53D4-4EC4-8FD5-8F28D2A8ED6E}" type="pres">
      <dgm:prSet presAssocID="{E51DDA3D-DF67-47CA-BCBA-5C28CD5382F9}" presName="text2" presStyleLbl="fgAcc2" presStyleIdx="1" presStyleCnt="4">
        <dgm:presLayoutVars>
          <dgm:chPref val="3"/>
        </dgm:presLayoutVars>
      </dgm:prSet>
      <dgm:spPr/>
    </dgm:pt>
    <dgm:pt modelId="{E9CAE320-BB54-41DA-B6FC-51A76A47EF65}" type="pres">
      <dgm:prSet presAssocID="{E51DDA3D-DF67-47CA-BCBA-5C28CD5382F9}" presName="hierChild3" presStyleCnt="0"/>
      <dgm:spPr/>
    </dgm:pt>
    <dgm:pt modelId="{39AEE0AB-A9F5-444E-BC9C-E9EAD103BC35}" type="pres">
      <dgm:prSet presAssocID="{3B985B06-D8A7-4A2D-BCD9-10D25C9585C2}" presName="Name17" presStyleLbl="parChTrans1D3" presStyleIdx="1" presStyleCnt="4"/>
      <dgm:spPr/>
    </dgm:pt>
    <dgm:pt modelId="{B2112C48-3A27-449A-8607-BE56000192DC}" type="pres">
      <dgm:prSet presAssocID="{69E5414D-75C1-4F9E-9707-68A7F4410EDF}" presName="hierRoot3" presStyleCnt="0"/>
      <dgm:spPr/>
    </dgm:pt>
    <dgm:pt modelId="{21CA9E0B-8ED5-45D8-B0CD-6F69ABEF0973}" type="pres">
      <dgm:prSet presAssocID="{69E5414D-75C1-4F9E-9707-68A7F4410EDF}" presName="composite3" presStyleCnt="0"/>
      <dgm:spPr/>
    </dgm:pt>
    <dgm:pt modelId="{F6BF2724-B7EC-4660-85D8-D21B0F0EE77C}" type="pres">
      <dgm:prSet presAssocID="{69E5414D-75C1-4F9E-9707-68A7F4410EDF}" presName="background3" presStyleLbl="node3" presStyleIdx="1" presStyleCnt="4"/>
      <dgm:spPr/>
    </dgm:pt>
    <dgm:pt modelId="{F51F29E8-2DC5-40C6-B92C-1E8FCB17F381}" type="pres">
      <dgm:prSet presAssocID="{69E5414D-75C1-4F9E-9707-68A7F4410EDF}" presName="text3" presStyleLbl="fgAcc3" presStyleIdx="1" presStyleCnt="4">
        <dgm:presLayoutVars>
          <dgm:chPref val="3"/>
        </dgm:presLayoutVars>
      </dgm:prSet>
      <dgm:spPr/>
    </dgm:pt>
    <dgm:pt modelId="{831BF57A-4193-4DD7-A5CA-359EAD876B1E}" type="pres">
      <dgm:prSet presAssocID="{69E5414D-75C1-4F9E-9707-68A7F4410EDF}" presName="hierChild4" presStyleCnt="0"/>
      <dgm:spPr/>
    </dgm:pt>
    <dgm:pt modelId="{0C6E3EE2-DC23-460D-983C-B78814261E32}" type="pres">
      <dgm:prSet presAssocID="{56144BB0-C9D7-4624-A717-DD77686FA169}" presName="Name23" presStyleLbl="parChTrans1D4" presStyleIdx="2" presStyleCnt="7"/>
      <dgm:spPr/>
    </dgm:pt>
    <dgm:pt modelId="{E52E5DCF-0E90-4E40-B156-8E6B3432519E}" type="pres">
      <dgm:prSet presAssocID="{DDF945B4-90B0-4CD0-ADE9-5A6A71F76B6D}" presName="hierRoot4" presStyleCnt="0"/>
      <dgm:spPr/>
    </dgm:pt>
    <dgm:pt modelId="{B61D886F-B73C-4F65-BE36-801DC1460125}" type="pres">
      <dgm:prSet presAssocID="{DDF945B4-90B0-4CD0-ADE9-5A6A71F76B6D}" presName="composite4" presStyleCnt="0"/>
      <dgm:spPr/>
    </dgm:pt>
    <dgm:pt modelId="{E1A4A3CA-19C1-4E48-9F10-F62002F38480}" type="pres">
      <dgm:prSet presAssocID="{DDF945B4-90B0-4CD0-ADE9-5A6A71F76B6D}" presName="background4" presStyleLbl="node4" presStyleIdx="2" presStyleCnt="7"/>
      <dgm:spPr/>
    </dgm:pt>
    <dgm:pt modelId="{FA1EEB9A-8E6D-4E11-92BE-4410E68552D9}" type="pres">
      <dgm:prSet presAssocID="{DDF945B4-90B0-4CD0-ADE9-5A6A71F76B6D}" presName="text4" presStyleLbl="fgAcc4" presStyleIdx="2" presStyleCnt="7">
        <dgm:presLayoutVars>
          <dgm:chPref val="3"/>
        </dgm:presLayoutVars>
      </dgm:prSet>
      <dgm:spPr/>
    </dgm:pt>
    <dgm:pt modelId="{D31B4F20-00CB-4ACF-933B-6B87AF63BA3F}" type="pres">
      <dgm:prSet presAssocID="{DDF945B4-90B0-4CD0-ADE9-5A6A71F76B6D}" presName="hierChild5" presStyleCnt="0"/>
      <dgm:spPr/>
    </dgm:pt>
    <dgm:pt modelId="{79A2249A-F267-40FC-A2A1-1017207F82E6}" type="pres">
      <dgm:prSet presAssocID="{7D782B2F-AB17-4259-9727-5ADB17E0C045}" presName="Name23" presStyleLbl="parChTrans1D4" presStyleIdx="3" presStyleCnt="7"/>
      <dgm:spPr/>
    </dgm:pt>
    <dgm:pt modelId="{0DAFB024-FA74-4655-930B-B82D7E0F17F7}" type="pres">
      <dgm:prSet presAssocID="{12F8238F-83AD-4932-AD96-0E4230A0AFB3}" presName="hierRoot4" presStyleCnt="0"/>
      <dgm:spPr/>
    </dgm:pt>
    <dgm:pt modelId="{FD67C53D-FB51-4145-9BCE-063565C678F8}" type="pres">
      <dgm:prSet presAssocID="{12F8238F-83AD-4932-AD96-0E4230A0AFB3}" presName="composite4" presStyleCnt="0"/>
      <dgm:spPr/>
    </dgm:pt>
    <dgm:pt modelId="{BEA66749-96D4-40EE-B2E1-B7BBB87367A3}" type="pres">
      <dgm:prSet presAssocID="{12F8238F-83AD-4932-AD96-0E4230A0AFB3}" presName="background4" presStyleLbl="node4" presStyleIdx="3" presStyleCnt="7"/>
      <dgm:spPr/>
    </dgm:pt>
    <dgm:pt modelId="{20872DA1-4F63-4E50-B4BD-7A6C03C7F606}" type="pres">
      <dgm:prSet presAssocID="{12F8238F-83AD-4932-AD96-0E4230A0AFB3}" presName="text4" presStyleLbl="fgAcc4" presStyleIdx="3" presStyleCnt="7">
        <dgm:presLayoutVars>
          <dgm:chPref val="3"/>
        </dgm:presLayoutVars>
      </dgm:prSet>
      <dgm:spPr/>
    </dgm:pt>
    <dgm:pt modelId="{8644F976-FAE5-4220-BAD9-C3E7464086B6}" type="pres">
      <dgm:prSet presAssocID="{12F8238F-83AD-4932-AD96-0E4230A0AFB3}" presName="hierChild5" presStyleCnt="0"/>
      <dgm:spPr/>
    </dgm:pt>
    <dgm:pt modelId="{43B179BE-5101-4F54-A5F0-358550A7E21B}" type="pres">
      <dgm:prSet presAssocID="{26E02302-9198-4AF4-AEE3-F0843F90E534}" presName="Name10" presStyleLbl="parChTrans1D2" presStyleIdx="2" presStyleCnt="4"/>
      <dgm:spPr/>
    </dgm:pt>
    <dgm:pt modelId="{7D72111B-C272-43F1-9115-A972A859B054}" type="pres">
      <dgm:prSet presAssocID="{A46DC6FB-CBBC-4111-93E3-B66193099F73}" presName="hierRoot2" presStyleCnt="0"/>
      <dgm:spPr/>
    </dgm:pt>
    <dgm:pt modelId="{862BE525-C577-4207-ACE7-B80D99E7BF07}" type="pres">
      <dgm:prSet presAssocID="{A46DC6FB-CBBC-4111-93E3-B66193099F73}" presName="composite2" presStyleCnt="0"/>
      <dgm:spPr/>
    </dgm:pt>
    <dgm:pt modelId="{DAC62785-AA1B-466D-8929-A81632ED6622}" type="pres">
      <dgm:prSet presAssocID="{A46DC6FB-CBBC-4111-93E3-B66193099F73}" presName="background2" presStyleLbl="node2" presStyleIdx="2" presStyleCnt="4"/>
      <dgm:spPr/>
    </dgm:pt>
    <dgm:pt modelId="{C6F5FCFC-E3B5-43C0-87FC-10154AD29D3E}" type="pres">
      <dgm:prSet presAssocID="{A46DC6FB-CBBC-4111-93E3-B66193099F73}" presName="text2" presStyleLbl="fgAcc2" presStyleIdx="2" presStyleCnt="4">
        <dgm:presLayoutVars>
          <dgm:chPref val="3"/>
        </dgm:presLayoutVars>
      </dgm:prSet>
      <dgm:spPr/>
    </dgm:pt>
    <dgm:pt modelId="{8B496744-02ED-4C7C-9644-6AC06DB256E7}" type="pres">
      <dgm:prSet presAssocID="{A46DC6FB-CBBC-4111-93E3-B66193099F73}" presName="hierChild3" presStyleCnt="0"/>
      <dgm:spPr/>
    </dgm:pt>
    <dgm:pt modelId="{47263103-5392-495B-BEC4-6C0BB8768501}" type="pres">
      <dgm:prSet presAssocID="{9BCD028B-F36D-4145-94EF-9F64E320E456}" presName="Name17" presStyleLbl="parChTrans1D3" presStyleIdx="2" presStyleCnt="4"/>
      <dgm:spPr/>
    </dgm:pt>
    <dgm:pt modelId="{1956B5BA-4A87-45BE-839B-577C68E56D8A}" type="pres">
      <dgm:prSet presAssocID="{A2E8938D-DB79-47D7-AE8C-189121075B42}" presName="hierRoot3" presStyleCnt="0"/>
      <dgm:spPr/>
    </dgm:pt>
    <dgm:pt modelId="{A573F48B-9CC0-46A9-92A4-6762C1CF8AC5}" type="pres">
      <dgm:prSet presAssocID="{A2E8938D-DB79-47D7-AE8C-189121075B42}" presName="composite3" presStyleCnt="0"/>
      <dgm:spPr/>
    </dgm:pt>
    <dgm:pt modelId="{0B169D82-4841-48CF-B0ED-2CCD85D978E0}" type="pres">
      <dgm:prSet presAssocID="{A2E8938D-DB79-47D7-AE8C-189121075B42}" presName="background3" presStyleLbl="node3" presStyleIdx="2" presStyleCnt="4"/>
      <dgm:spPr/>
    </dgm:pt>
    <dgm:pt modelId="{D5A2EF7F-7CB1-471B-A1FE-99DDD2FE4E6D}" type="pres">
      <dgm:prSet presAssocID="{A2E8938D-DB79-47D7-AE8C-189121075B42}" presName="text3" presStyleLbl="fgAcc3" presStyleIdx="2" presStyleCnt="4">
        <dgm:presLayoutVars>
          <dgm:chPref val="3"/>
        </dgm:presLayoutVars>
      </dgm:prSet>
      <dgm:spPr/>
    </dgm:pt>
    <dgm:pt modelId="{02E9E1BA-2F54-4CD0-B49F-FCEFCEE08E5B}" type="pres">
      <dgm:prSet presAssocID="{A2E8938D-DB79-47D7-AE8C-189121075B42}" presName="hierChild4" presStyleCnt="0"/>
      <dgm:spPr/>
    </dgm:pt>
    <dgm:pt modelId="{4F55D3E7-3BF8-403A-B6C4-DFA7982E5B02}" type="pres">
      <dgm:prSet presAssocID="{E09D7571-2D07-4A4D-BEE1-D18542D8D361}" presName="Name23" presStyleLbl="parChTrans1D4" presStyleIdx="4" presStyleCnt="7"/>
      <dgm:spPr/>
    </dgm:pt>
    <dgm:pt modelId="{D8AF133F-4BBD-41FF-ABC9-34A5112FC873}" type="pres">
      <dgm:prSet presAssocID="{164469B4-2156-43C2-B812-77FFF258A79F}" presName="hierRoot4" presStyleCnt="0"/>
      <dgm:spPr/>
    </dgm:pt>
    <dgm:pt modelId="{23F91E70-4FDE-44E6-AFC3-13C47EDFFBA1}" type="pres">
      <dgm:prSet presAssocID="{164469B4-2156-43C2-B812-77FFF258A79F}" presName="composite4" presStyleCnt="0"/>
      <dgm:spPr/>
    </dgm:pt>
    <dgm:pt modelId="{648839F3-87DB-4A06-A954-26CD878587D2}" type="pres">
      <dgm:prSet presAssocID="{164469B4-2156-43C2-B812-77FFF258A79F}" presName="background4" presStyleLbl="node4" presStyleIdx="4" presStyleCnt="7"/>
      <dgm:spPr/>
    </dgm:pt>
    <dgm:pt modelId="{FF23A1B3-1B4E-44C7-B6BF-BF502C566296}" type="pres">
      <dgm:prSet presAssocID="{164469B4-2156-43C2-B812-77FFF258A79F}" presName="text4" presStyleLbl="fgAcc4" presStyleIdx="4" presStyleCnt="7">
        <dgm:presLayoutVars>
          <dgm:chPref val="3"/>
        </dgm:presLayoutVars>
      </dgm:prSet>
      <dgm:spPr/>
    </dgm:pt>
    <dgm:pt modelId="{2E0CD973-C7F6-4641-B275-E048DCB2166B}" type="pres">
      <dgm:prSet presAssocID="{164469B4-2156-43C2-B812-77FFF258A79F}" presName="hierChild5" presStyleCnt="0"/>
      <dgm:spPr/>
    </dgm:pt>
    <dgm:pt modelId="{7D7C6168-7D63-42DD-846A-EE4D0C9A34F5}" type="pres">
      <dgm:prSet presAssocID="{5DD6B7C8-ECBC-40C8-9568-81BACDB59C47}" presName="Name23" presStyleLbl="parChTrans1D4" presStyleIdx="5" presStyleCnt="7"/>
      <dgm:spPr/>
    </dgm:pt>
    <dgm:pt modelId="{251A6891-893E-470B-A59C-009FF2AB4712}" type="pres">
      <dgm:prSet presAssocID="{7D9AF7C1-97C1-4DA2-8506-037C47EFB209}" presName="hierRoot4" presStyleCnt="0"/>
      <dgm:spPr/>
    </dgm:pt>
    <dgm:pt modelId="{9D3583E6-4439-4B11-93F5-996F66E16B52}" type="pres">
      <dgm:prSet presAssocID="{7D9AF7C1-97C1-4DA2-8506-037C47EFB209}" presName="composite4" presStyleCnt="0"/>
      <dgm:spPr/>
    </dgm:pt>
    <dgm:pt modelId="{FE99AEDC-04D8-4917-9217-9B9188239DEF}" type="pres">
      <dgm:prSet presAssocID="{7D9AF7C1-97C1-4DA2-8506-037C47EFB209}" presName="background4" presStyleLbl="node4" presStyleIdx="5" presStyleCnt="7"/>
      <dgm:spPr/>
    </dgm:pt>
    <dgm:pt modelId="{6CB8EA3F-CAC7-4B75-A0EA-F0FB833E5093}" type="pres">
      <dgm:prSet presAssocID="{7D9AF7C1-97C1-4DA2-8506-037C47EFB209}" presName="text4" presStyleLbl="fgAcc4" presStyleIdx="5" presStyleCnt="7">
        <dgm:presLayoutVars>
          <dgm:chPref val="3"/>
        </dgm:presLayoutVars>
      </dgm:prSet>
      <dgm:spPr/>
    </dgm:pt>
    <dgm:pt modelId="{39296E63-67B4-4965-A9CC-F9DB81BCCE00}" type="pres">
      <dgm:prSet presAssocID="{7D9AF7C1-97C1-4DA2-8506-037C47EFB209}" presName="hierChild5" presStyleCnt="0"/>
      <dgm:spPr/>
    </dgm:pt>
    <dgm:pt modelId="{B07F9996-0F2C-442C-B66C-848CD5AA95DF}" type="pres">
      <dgm:prSet presAssocID="{D7B28E92-372D-40DA-9BE2-8FE2C425A635}" presName="Name10" presStyleLbl="parChTrans1D2" presStyleIdx="3" presStyleCnt="4"/>
      <dgm:spPr/>
    </dgm:pt>
    <dgm:pt modelId="{24193C7E-0584-455F-BDDE-9855AD73F67A}" type="pres">
      <dgm:prSet presAssocID="{DB46885B-1121-40F2-8685-16FA1F4FC6A1}" presName="hierRoot2" presStyleCnt="0"/>
      <dgm:spPr/>
    </dgm:pt>
    <dgm:pt modelId="{E6D98D3D-4603-4DB3-B5AC-F82590C9196B}" type="pres">
      <dgm:prSet presAssocID="{DB46885B-1121-40F2-8685-16FA1F4FC6A1}" presName="composite2" presStyleCnt="0"/>
      <dgm:spPr/>
    </dgm:pt>
    <dgm:pt modelId="{F24EBF21-DFC9-483A-833A-F3938D14B277}" type="pres">
      <dgm:prSet presAssocID="{DB46885B-1121-40F2-8685-16FA1F4FC6A1}" presName="background2" presStyleLbl="node2" presStyleIdx="3" presStyleCnt="4"/>
      <dgm:spPr/>
    </dgm:pt>
    <dgm:pt modelId="{CC4CCBD0-25C1-48AE-8DA7-EA0307F9B75B}" type="pres">
      <dgm:prSet presAssocID="{DB46885B-1121-40F2-8685-16FA1F4FC6A1}" presName="text2" presStyleLbl="fgAcc2" presStyleIdx="3" presStyleCnt="4">
        <dgm:presLayoutVars>
          <dgm:chPref val="3"/>
        </dgm:presLayoutVars>
      </dgm:prSet>
      <dgm:spPr/>
    </dgm:pt>
    <dgm:pt modelId="{A93D5B13-0A1C-4ED2-9467-0B063E6F2168}" type="pres">
      <dgm:prSet presAssocID="{DB46885B-1121-40F2-8685-16FA1F4FC6A1}" presName="hierChild3" presStyleCnt="0"/>
      <dgm:spPr/>
    </dgm:pt>
    <dgm:pt modelId="{43B96AAF-FD31-4D87-9771-5D5869B83D75}" type="pres">
      <dgm:prSet presAssocID="{0A010ABB-8E6E-424F-869D-C96AD00423CC}" presName="Name17" presStyleLbl="parChTrans1D3" presStyleIdx="3" presStyleCnt="4"/>
      <dgm:spPr/>
    </dgm:pt>
    <dgm:pt modelId="{E48B4A39-117E-4F06-A469-5B93FED96E84}" type="pres">
      <dgm:prSet presAssocID="{11752B2E-7DA7-46AF-A1AC-971F4BCAB435}" presName="hierRoot3" presStyleCnt="0"/>
      <dgm:spPr/>
    </dgm:pt>
    <dgm:pt modelId="{B46609F5-63E2-4812-937B-C8216FE81387}" type="pres">
      <dgm:prSet presAssocID="{11752B2E-7DA7-46AF-A1AC-971F4BCAB435}" presName="composite3" presStyleCnt="0"/>
      <dgm:spPr/>
    </dgm:pt>
    <dgm:pt modelId="{C0D901CD-3C98-40E3-9D21-E12DEB7FCD6C}" type="pres">
      <dgm:prSet presAssocID="{11752B2E-7DA7-46AF-A1AC-971F4BCAB435}" presName="background3" presStyleLbl="node3" presStyleIdx="3" presStyleCnt="4"/>
      <dgm:spPr/>
    </dgm:pt>
    <dgm:pt modelId="{840B7E14-71C6-4BF4-8407-2A5335B4B37E}" type="pres">
      <dgm:prSet presAssocID="{11752B2E-7DA7-46AF-A1AC-971F4BCAB435}" presName="text3" presStyleLbl="fgAcc3" presStyleIdx="3" presStyleCnt="4">
        <dgm:presLayoutVars>
          <dgm:chPref val="3"/>
        </dgm:presLayoutVars>
      </dgm:prSet>
      <dgm:spPr/>
    </dgm:pt>
    <dgm:pt modelId="{E51FE2E4-C491-400C-9E5A-5546E4C136C5}" type="pres">
      <dgm:prSet presAssocID="{11752B2E-7DA7-46AF-A1AC-971F4BCAB435}" presName="hierChild4" presStyleCnt="0"/>
      <dgm:spPr/>
    </dgm:pt>
    <dgm:pt modelId="{D72E6FB6-BAAA-4ED9-91BA-B2E31EA0A8D1}" type="pres">
      <dgm:prSet presAssocID="{96CD085B-6AC8-4D6E-BA16-826D0869FDF5}" presName="Name23" presStyleLbl="parChTrans1D4" presStyleIdx="6" presStyleCnt="7"/>
      <dgm:spPr/>
    </dgm:pt>
    <dgm:pt modelId="{B25B7315-8C89-4137-B069-C983A1D59572}" type="pres">
      <dgm:prSet presAssocID="{6732A001-CD30-4211-B79F-CD9CFB194DA3}" presName="hierRoot4" presStyleCnt="0"/>
      <dgm:spPr/>
    </dgm:pt>
    <dgm:pt modelId="{51604530-BD29-41A5-A53A-549DBA8A64D5}" type="pres">
      <dgm:prSet presAssocID="{6732A001-CD30-4211-B79F-CD9CFB194DA3}" presName="composite4" presStyleCnt="0"/>
      <dgm:spPr/>
    </dgm:pt>
    <dgm:pt modelId="{280A904C-7328-4E1E-88F6-536F8EBF330F}" type="pres">
      <dgm:prSet presAssocID="{6732A001-CD30-4211-B79F-CD9CFB194DA3}" presName="background4" presStyleLbl="node4" presStyleIdx="6" presStyleCnt="7"/>
      <dgm:spPr/>
    </dgm:pt>
    <dgm:pt modelId="{1451E29B-E90C-4306-B293-7AFEC1B25EEF}" type="pres">
      <dgm:prSet presAssocID="{6732A001-CD30-4211-B79F-CD9CFB194DA3}" presName="text4" presStyleLbl="fgAcc4" presStyleIdx="6" presStyleCnt="7">
        <dgm:presLayoutVars>
          <dgm:chPref val="3"/>
        </dgm:presLayoutVars>
      </dgm:prSet>
      <dgm:spPr/>
    </dgm:pt>
    <dgm:pt modelId="{54064D4B-D1DF-4E95-8A73-6828C388B52E}" type="pres">
      <dgm:prSet presAssocID="{6732A001-CD30-4211-B79F-CD9CFB194DA3}" presName="hierChild5" presStyleCnt="0"/>
      <dgm:spPr/>
    </dgm:pt>
  </dgm:ptLst>
  <dgm:cxnLst>
    <dgm:cxn modelId="{50E65603-C4C3-4A1E-BAA5-727E32C35A50}" type="presOf" srcId="{6732A001-CD30-4211-B79F-CD9CFB194DA3}" destId="{1451E29B-E90C-4306-B293-7AFEC1B25EEF}" srcOrd="0" destOrd="0" presId="urn:microsoft.com/office/officeart/2005/8/layout/hierarchy1"/>
    <dgm:cxn modelId="{5B3E8E04-FDED-4163-BBC1-57E4363D0276}" srcId="{CF29C167-4838-495A-9949-C14D3FBED275}" destId="{2ABC8B36-5C35-4AB0-82D1-2F44B0FC0258}" srcOrd="0" destOrd="0" parTransId="{7DDBCE91-E129-4ED1-9D9A-D1ACA930B78F}" sibTransId="{4E9E47D6-1F5B-407B-9BFC-8A26A4236F27}"/>
    <dgm:cxn modelId="{79A5B314-5067-4F49-B828-07BA1298B5F4}" type="presOf" srcId="{E51DDA3D-DF67-47CA-BCBA-5C28CD5382F9}" destId="{EC711F67-53D4-4EC4-8FD5-8F28D2A8ED6E}" srcOrd="0" destOrd="0" presId="urn:microsoft.com/office/officeart/2005/8/layout/hierarchy1"/>
    <dgm:cxn modelId="{8E7AD81D-4864-4DCC-8BCC-0EE21D338481}" type="presOf" srcId="{D7B28E92-372D-40DA-9BE2-8FE2C425A635}" destId="{B07F9996-0F2C-442C-B66C-848CD5AA95DF}" srcOrd="0" destOrd="0" presId="urn:microsoft.com/office/officeart/2005/8/layout/hierarchy1"/>
    <dgm:cxn modelId="{8C67B11F-3157-4696-A3AE-5B4C085D6BDA}" type="presOf" srcId="{56144BB0-C9D7-4624-A717-DD77686FA169}" destId="{0C6E3EE2-DC23-460D-983C-B78814261E32}" srcOrd="0" destOrd="0" presId="urn:microsoft.com/office/officeart/2005/8/layout/hierarchy1"/>
    <dgm:cxn modelId="{3B21EB26-BA26-4236-96D9-6978EF05C38C}" type="presOf" srcId="{0A010ABB-8E6E-424F-869D-C96AD00423CC}" destId="{43B96AAF-FD31-4D87-9771-5D5869B83D75}" srcOrd="0" destOrd="0" presId="urn:microsoft.com/office/officeart/2005/8/layout/hierarchy1"/>
    <dgm:cxn modelId="{4B77BD2B-4F74-4C8E-B10A-BFBD04196546}" type="presOf" srcId="{7DDBCE91-E129-4ED1-9D9A-D1ACA930B78F}" destId="{C264BF07-F18B-4283-8490-1E70D5BC5CED}" srcOrd="0" destOrd="0" presId="urn:microsoft.com/office/officeart/2005/8/layout/hierarchy1"/>
    <dgm:cxn modelId="{C4478C2E-075D-4DDD-B98B-B07A4316CF8F}" srcId="{A46DC6FB-CBBC-4111-93E3-B66193099F73}" destId="{A2E8938D-DB79-47D7-AE8C-189121075B42}" srcOrd="0" destOrd="0" parTransId="{9BCD028B-F36D-4145-94EF-9F64E320E456}" sibTransId="{95D63462-FDC8-4A06-A764-E3A978CD52E8}"/>
    <dgm:cxn modelId="{556ED639-CA86-4FC0-93A4-F27B0B1A8EAA}" srcId="{D03224A5-BC70-4BB1-BF6D-D1E06D86C816}" destId="{DB46885B-1121-40F2-8685-16FA1F4FC6A1}" srcOrd="3" destOrd="0" parTransId="{D7B28E92-372D-40DA-9BE2-8FE2C425A635}" sibTransId="{090DAAFE-82E5-4C66-80F9-328E3C886015}"/>
    <dgm:cxn modelId="{358D155D-5B95-4F72-9CDA-9B680DC10EC5}" type="presOf" srcId="{5A2E4D64-BDC0-40A6-ADB9-206E40F07AE3}" destId="{75546F21-DDA6-4595-A82D-EE27432A22AF}" srcOrd="0" destOrd="0" presId="urn:microsoft.com/office/officeart/2005/8/layout/hierarchy1"/>
    <dgm:cxn modelId="{8F92325D-F2BE-41EB-9BC7-17F22A46DE9E}" srcId="{DB46885B-1121-40F2-8685-16FA1F4FC6A1}" destId="{11752B2E-7DA7-46AF-A1AC-971F4BCAB435}" srcOrd="0" destOrd="0" parTransId="{0A010ABB-8E6E-424F-869D-C96AD00423CC}" sibTransId="{30FFB1EE-524A-4252-83E8-552DD1BED851}"/>
    <dgm:cxn modelId="{1082815D-A14E-43B9-842B-5A25DA127017}" type="presOf" srcId="{BF3BE08A-B925-4A04-88C3-C8F0C34080C5}" destId="{F4B06DE2-CD1B-41AC-A206-DC618648DBDC}" srcOrd="0" destOrd="0" presId="urn:microsoft.com/office/officeart/2005/8/layout/hierarchy1"/>
    <dgm:cxn modelId="{069C425E-F939-41E1-83CC-CC64EDB2630C}" srcId="{69E5414D-75C1-4F9E-9707-68A7F4410EDF}" destId="{DDF945B4-90B0-4CD0-ADE9-5A6A71F76B6D}" srcOrd="0" destOrd="0" parTransId="{56144BB0-C9D7-4624-A717-DD77686FA169}" sibTransId="{9A2DF529-D19B-4166-B09D-7E290E4D4B2D}"/>
    <dgm:cxn modelId="{FE3DD466-005C-429B-9BAA-D64951FEA437}" type="presOf" srcId="{9BCD028B-F36D-4145-94EF-9F64E320E456}" destId="{47263103-5392-495B-BEC4-6C0BB8768501}" srcOrd="0" destOrd="0" presId="urn:microsoft.com/office/officeart/2005/8/layout/hierarchy1"/>
    <dgm:cxn modelId="{2D923367-37A8-4B33-B7C7-87D489DE36E6}" type="presOf" srcId="{A46DC6FB-CBBC-4111-93E3-B66193099F73}" destId="{C6F5FCFC-E3B5-43C0-87FC-10154AD29D3E}" srcOrd="0" destOrd="0" presId="urn:microsoft.com/office/officeart/2005/8/layout/hierarchy1"/>
    <dgm:cxn modelId="{586C7868-1599-4167-984E-BEB1F73C4726}" type="presOf" srcId="{7D782B2F-AB17-4259-9727-5ADB17E0C045}" destId="{79A2249A-F267-40FC-A2A1-1017207F82E6}" srcOrd="0" destOrd="0" presId="urn:microsoft.com/office/officeart/2005/8/layout/hierarchy1"/>
    <dgm:cxn modelId="{1B51076C-030B-4424-9D4D-6997CDBC8C90}" type="presOf" srcId="{A2E8938D-DB79-47D7-AE8C-189121075B42}" destId="{D5A2EF7F-7CB1-471B-A1FE-99DDD2FE4E6D}" srcOrd="0" destOrd="0" presId="urn:microsoft.com/office/officeart/2005/8/layout/hierarchy1"/>
    <dgm:cxn modelId="{04ADA34F-3890-4C77-AB47-7A700C2BAEF4}" srcId="{E2ACB687-C108-4421-8F3F-AE7D43A15AE5}" destId="{CF29C167-4838-495A-9949-C14D3FBED275}" srcOrd="0" destOrd="0" parTransId="{BF3BE08A-B925-4A04-88C3-C8F0C34080C5}" sibTransId="{83FC8DDE-BD10-4696-974E-15DCDF2975A3}"/>
    <dgm:cxn modelId="{25A7CA51-43C0-42E4-BA50-1C65F1DEBF0B}" srcId="{E51DDA3D-DF67-47CA-BCBA-5C28CD5382F9}" destId="{69E5414D-75C1-4F9E-9707-68A7F4410EDF}" srcOrd="0" destOrd="0" parTransId="{3B985B06-D8A7-4A2D-BCD9-10D25C9585C2}" sibTransId="{131801F7-1165-44C6-8DAF-D4540B64371B}"/>
    <dgm:cxn modelId="{A5CD0076-F292-4766-A5C6-83DB709A05CC}" type="presOf" srcId="{E2ACB687-C108-4421-8F3F-AE7D43A15AE5}" destId="{6A142526-BF0B-4847-85D8-68AB6B90CF97}" srcOrd="0" destOrd="0" presId="urn:microsoft.com/office/officeart/2005/8/layout/hierarchy1"/>
    <dgm:cxn modelId="{E8AC8B56-FCAB-4D8D-8D25-65D277C3C508}" type="presOf" srcId="{5DD6B7C8-ECBC-40C8-9568-81BACDB59C47}" destId="{7D7C6168-7D63-42DD-846A-EE4D0C9A34F5}" srcOrd="0" destOrd="0" presId="urn:microsoft.com/office/officeart/2005/8/layout/hierarchy1"/>
    <dgm:cxn modelId="{6543B278-3F2F-4889-8B86-4E5EAFA65623}" type="presOf" srcId="{CF29C167-4838-495A-9949-C14D3FBED275}" destId="{BF4C8BDD-3291-4DEA-AE51-EDFE92A2D48C}" srcOrd="0" destOrd="0" presId="urn:microsoft.com/office/officeart/2005/8/layout/hierarchy1"/>
    <dgm:cxn modelId="{0106135A-BF90-499A-A5A6-8C762708E34A}" type="presOf" srcId="{11752B2E-7DA7-46AF-A1AC-971F4BCAB435}" destId="{840B7E14-71C6-4BF4-8407-2A5335B4B37E}" srcOrd="0" destOrd="0" presId="urn:microsoft.com/office/officeart/2005/8/layout/hierarchy1"/>
    <dgm:cxn modelId="{989D937C-3ECD-41DD-A596-05F37DAE6D3D}" type="presOf" srcId="{26E02302-9198-4AF4-AEE3-F0843F90E534}" destId="{43B179BE-5101-4F54-A5F0-358550A7E21B}" srcOrd="0" destOrd="0" presId="urn:microsoft.com/office/officeart/2005/8/layout/hierarchy1"/>
    <dgm:cxn modelId="{A55B8D8B-3C1C-48B1-8667-6B4D34C22402}" type="presOf" srcId="{DDF945B4-90B0-4CD0-ADE9-5A6A71F76B6D}" destId="{FA1EEB9A-8E6D-4E11-92BE-4410E68552D9}" srcOrd="0" destOrd="0" presId="urn:microsoft.com/office/officeart/2005/8/layout/hierarchy1"/>
    <dgm:cxn modelId="{3EC3F78F-E6DC-40DA-A4BF-6885E3A7F649}" srcId="{D03224A5-BC70-4BB1-BF6D-D1E06D86C816}" destId="{E2ACB687-C108-4421-8F3F-AE7D43A15AE5}" srcOrd="0" destOrd="0" parTransId="{73166C41-50E1-4CE3-8F9A-8905FB4DEE71}" sibTransId="{F3AC8358-D211-4691-BDD1-BAFC72F965F2}"/>
    <dgm:cxn modelId="{D8751190-99F7-4699-8921-CA8392D19FDD}" srcId="{D03224A5-BC70-4BB1-BF6D-D1E06D86C816}" destId="{E51DDA3D-DF67-47CA-BCBA-5C28CD5382F9}" srcOrd="1" destOrd="0" parTransId="{58270653-B51E-4DB1-AAD5-BDC245728956}" sibTransId="{59EC80D2-98AD-4E0E-B73A-7E97385159A7}"/>
    <dgm:cxn modelId="{C72BA697-15F0-4EBA-B1D5-C0AFE0C96266}" type="presOf" srcId="{7D9AF7C1-97C1-4DA2-8506-037C47EFB209}" destId="{6CB8EA3F-CAC7-4B75-A0EA-F0FB833E5093}" srcOrd="0" destOrd="0" presId="urn:microsoft.com/office/officeart/2005/8/layout/hierarchy1"/>
    <dgm:cxn modelId="{0738EDA5-72A1-4C5D-B591-CCA27779C68E}" type="presOf" srcId="{3DF23854-08A6-4960-8141-5AE3534A7C01}" destId="{581CD1E0-410C-4F58-BE72-7495455D1C04}" srcOrd="0" destOrd="0" presId="urn:microsoft.com/office/officeart/2005/8/layout/hierarchy1"/>
    <dgm:cxn modelId="{202A89A8-ADC7-44F9-99E2-14D1B98C14FC}" srcId="{2ABC8B36-5C35-4AB0-82D1-2F44B0FC0258}" destId="{5A2E4D64-BDC0-40A6-ADB9-206E40F07AE3}" srcOrd="0" destOrd="0" parTransId="{3DF23854-08A6-4960-8141-5AE3534A7C01}" sibTransId="{309FCAD8-5AB3-4FD3-9ECB-860A91CCD98E}"/>
    <dgm:cxn modelId="{98EC92AB-9509-4F62-A2EE-3EF3DB69EA44}" type="presOf" srcId="{12F8238F-83AD-4932-AD96-0E4230A0AFB3}" destId="{20872DA1-4F63-4E50-B4BD-7A6C03C7F606}" srcOrd="0" destOrd="0" presId="urn:microsoft.com/office/officeart/2005/8/layout/hierarchy1"/>
    <dgm:cxn modelId="{7111FDB2-5805-4C40-820A-9F6D4616306B}" type="presOf" srcId="{73166C41-50E1-4CE3-8F9A-8905FB4DEE71}" destId="{033AEC23-1B29-467B-881F-C1A1F05E392C}" srcOrd="0" destOrd="0" presId="urn:microsoft.com/office/officeart/2005/8/layout/hierarchy1"/>
    <dgm:cxn modelId="{B0BDDDBE-FE71-4999-9BFD-28841B537399}" srcId="{A2E8938D-DB79-47D7-AE8C-189121075B42}" destId="{164469B4-2156-43C2-B812-77FFF258A79F}" srcOrd="0" destOrd="0" parTransId="{E09D7571-2D07-4A4D-BEE1-D18542D8D361}" sibTransId="{3CFFBB64-00D2-4CB9-BA9B-8CBF3BE71E0B}"/>
    <dgm:cxn modelId="{8C5375C0-49EF-43BE-BCFF-93EA4A122895}" type="presOf" srcId="{69E5414D-75C1-4F9E-9707-68A7F4410EDF}" destId="{F51F29E8-2DC5-40C6-B92C-1E8FCB17F381}" srcOrd="0" destOrd="0" presId="urn:microsoft.com/office/officeart/2005/8/layout/hierarchy1"/>
    <dgm:cxn modelId="{31F637C6-74F1-48C3-A0CC-51747F5788AD}" type="presOf" srcId="{DB46885B-1121-40F2-8685-16FA1F4FC6A1}" destId="{CC4CCBD0-25C1-48AE-8DA7-EA0307F9B75B}" srcOrd="0" destOrd="0" presId="urn:microsoft.com/office/officeart/2005/8/layout/hierarchy1"/>
    <dgm:cxn modelId="{D57E48C6-A4E0-4512-94C7-BD06E81DE08C}" type="presOf" srcId="{3B985B06-D8A7-4A2D-BCD9-10D25C9585C2}" destId="{39AEE0AB-A9F5-444E-BC9C-E9EAD103BC35}" srcOrd="0" destOrd="0" presId="urn:microsoft.com/office/officeart/2005/8/layout/hierarchy1"/>
    <dgm:cxn modelId="{90A7F5CF-F128-423A-BAD2-C9FE39072FF1}" type="presOf" srcId="{164469B4-2156-43C2-B812-77FFF258A79F}" destId="{FF23A1B3-1B4E-44C7-B6BF-BF502C566296}" srcOrd="0" destOrd="0" presId="urn:microsoft.com/office/officeart/2005/8/layout/hierarchy1"/>
    <dgm:cxn modelId="{58B6F0D5-79FE-407C-AB5A-A303C16527D7}" srcId="{164469B4-2156-43C2-B812-77FFF258A79F}" destId="{7D9AF7C1-97C1-4DA2-8506-037C47EFB209}" srcOrd="0" destOrd="0" parTransId="{5DD6B7C8-ECBC-40C8-9568-81BACDB59C47}" sibTransId="{B1E39719-41E2-40D5-B741-70336D02F186}"/>
    <dgm:cxn modelId="{3F318FD8-2370-4476-9B12-7439769942ED}" type="presOf" srcId="{D03224A5-BC70-4BB1-BF6D-D1E06D86C816}" destId="{4764AB3B-41F5-4938-9C5B-6BC418120215}" srcOrd="0" destOrd="0" presId="urn:microsoft.com/office/officeart/2005/8/layout/hierarchy1"/>
    <dgm:cxn modelId="{0BA5A5DF-06E7-46EA-B024-9B477CB04FED}" srcId="{11752B2E-7DA7-46AF-A1AC-971F4BCAB435}" destId="{6732A001-CD30-4211-B79F-CD9CFB194DA3}" srcOrd="0" destOrd="0" parTransId="{96CD085B-6AC8-4D6E-BA16-826D0869FDF5}" sibTransId="{6CB81FBC-8AF1-48A4-A8B7-327AF005F92C}"/>
    <dgm:cxn modelId="{9C2E38E4-660A-464C-B501-5F87F7391907}" type="presOf" srcId="{96CD085B-6AC8-4D6E-BA16-826D0869FDF5}" destId="{D72E6FB6-BAAA-4ED9-91BA-B2E31EA0A8D1}" srcOrd="0" destOrd="0" presId="urn:microsoft.com/office/officeart/2005/8/layout/hierarchy1"/>
    <dgm:cxn modelId="{D46E91EC-441C-4D86-A95A-E833F79CA931}" type="presOf" srcId="{58270653-B51E-4DB1-AAD5-BDC245728956}" destId="{6B446D6D-5348-47E1-9013-75141CB9644C}" srcOrd="0" destOrd="0" presId="urn:microsoft.com/office/officeart/2005/8/layout/hierarchy1"/>
    <dgm:cxn modelId="{2FB9E1ED-2C15-43DC-8028-0C5BECED53BC}" srcId="{DDF945B4-90B0-4CD0-ADE9-5A6A71F76B6D}" destId="{12F8238F-83AD-4932-AD96-0E4230A0AFB3}" srcOrd="0" destOrd="0" parTransId="{7D782B2F-AB17-4259-9727-5ADB17E0C045}" sibTransId="{81024627-9B6D-431A-812C-FE3E421E3753}"/>
    <dgm:cxn modelId="{811C4AF4-9A09-4141-9253-53A1FDC010FB}" type="presOf" srcId="{D616E385-858C-4F35-9087-3FE3D178EE99}" destId="{22092460-AAAC-43C8-B03C-288351BCE965}" srcOrd="0" destOrd="0" presId="urn:microsoft.com/office/officeart/2005/8/layout/hierarchy1"/>
    <dgm:cxn modelId="{52B914F5-2385-47A6-BAE6-BBA75D97743D}" type="presOf" srcId="{2ABC8B36-5C35-4AB0-82D1-2F44B0FC0258}" destId="{EDB3A33F-1849-4FFA-8995-E3A2B56DE9F4}" srcOrd="0" destOrd="0" presId="urn:microsoft.com/office/officeart/2005/8/layout/hierarchy1"/>
    <dgm:cxn modelId="{E00F71F9-F268-4C74-8D54-8E3DBE464B25}" srcId="{D03224A5-BC70-4BB1-BF6D-D1E06D86C816}" destId="{A46DC6FB-CBBC-4111-93E3-B66193099F73}" srcOrd="2" destOrd="0" parTransId="{26E02302-9198-4AF4-AEE3-F0843F90E534}" sibTransId="{A1ECA18B-DC2C-48CD-9E13-925B9A482479}"/>
    <dgm:cxn modelId="{1C45E0FE-4E67-4FE0-A83B-594AB2BD5E47}" type="presOf" srcId="{E09D7571-2D07-4A4D-BEE1-D18542D8D361}" destId="{4F55D3E7-3BF8-403A-B6C4-DFA7982E5B02}" srcOrd="0" destOrd="0" presId="urn:microsoft.com/office/officeart/2005/8/layout/hierarchy1"/>
    <dgm:cxn modelId="{AA4BFDFF-C1AA-4C72-8D9C-F6A2433577FC}" srcId="{D616E385-858C-4F35-9087-3FE3D178EE99}" destId="{D03224A5-BC70-4BB1-BF6D-D1E06D86C816}" srcOrd="0" destOrd="0" parTransId="{0E748565-3316-4721-A7B8-D50BE6209F1D}" sibTransId="{41993C95-3C51-4CDF-BEAE-33A9ED976B00}"/>
    <dgm:cxn modelId="{EA441589-E092-4BD3-838B-6352F95D7A04}" type="presParOf" srcId="{22092460-AAAC-43C8-B03C-288351BCE965}" destId="{BB2A506D-F403-4727-8110-F6D364AE00D9}" srcOrd="0" destOrd="0" presId="urn:microsoft.com/office/officeart/2005/8/layout/hierarchy1"/>
    <dgm:cxn modelId="{9851A480-EC9D-48AF-AEA2-35D897AF1D73}" type="presParOf" srcId="{BB2A506D-F403-4727-8110-F6D364AE00D9}" destId="{744986CE-FD40-401E-B8A0-20F3F5727553}" srcOrd="0" destOrd="0" presId="urn:microsoft.com/office/officeart/2005/8/layout/hierarchy1"/>
    <dgm:cxn modelId="{CB799F0F-2EC1-4D0E-A925-D3672B84FE96}" type="presParOf" srcId="{744986CE-FD40-401E-B8A0-20F3F5727553}" destId="{4052FDA4-78A0-44C5-B577-11696C2DF5D9}" srcOrd="0" destOrd="0" presId="urn:microsoft.com/office/officeart/2005/8/layout/hierarchy1"/>
    <dgm:cxn modelId="{DEF7E217-994A-4ABA-963B-8675C1403B7A}" type="presParOf" srcId="{744986CE-FD40-401E-B8A0-20F3F5727553}" destId="{4764AB3B-41F5-4938-9C5B-6BC418120215}" srcOrd="1" destOrd="0" presId="urn:microsoft.com/office/officeart/2005/8/layout/hierarchy1"/>
    <dgm:cxn modelId="{15586B18-1CC7-4532-9357-0A235EBF10B8}" type="presParOf" srcId="{BB2A506D-F403-4727-8110-F6D364AE00D9}" destId="{E400D299-477C-4EBE-AFB2-4F811F9A30AB}" srcOrd="1" destOrd="0" presId="urn:microsoft.com/office/officeart/2005/8/layout/hierarchy1"/>
    <dgm:cxn modelId="{11B35182-11C4-4525-9472-9CE53478D642}" type="presParOf" srcId="{E400D299-477C-4EBE-AFB2-4F811F9A30AB}" destId="{033AEC23-1B29-467B-881F-C1A1F05E392C}" srcOrd="0" destOrd="0" presId="urn:microsoft.com/office/officeart/2005/8/layout/hierarchy1"/>
    <dgm:cxn modelId="{6306D2E5-0008-4E84-81B8-8C74C242546D}" type="presParOf" srcId="{E400D299-477C-4EBE-AFB2-4F811F9A30AB}" destId="{F5BFF03B-E5AF-4CCD-B6F7-0702E1394809}" srcOrd="1" destOrd="0" presId="urn:microsoft.com/office/officeart/2005/8/layout/hierarchy1"/>
    <dgm:cxn modelId="{0F35E31F-F7D4-47D8-A6EB-9835A47F7159}" type="presParOf" srcId="{F5BFF03B-E5AF-4CCD-B6F7-0702E1394809}" destId="{AEAAA5B2-34FF-42A2-81B2-064B579BB32C}" srcOrd="0" destOrd="0" presId="urn:microsoft.com/office/officeart/2005/8/layout/hierarchy1"/>
    <dgm:cxn modelId="{E7FCD737-BA81-4D16-BCA1-5FB69831F4DF}" type="presParOf" srcId="{AEAAA5B2-34FF-42A2-81B2-064B579BB32C}" destId="{F697FCCF-3383-4540-BA06-7C3D4DBAFA79}" srcOrd="0" destOrd="0" presId="urn:microsoft.com/office/officeart/2005/8/layout/hierarchy1"/>
    <dgm:cxn modelId="{E58712FA-712D-417F-89A7-7D3DDC282067}" type="presParOf" srcId="{AEAAA5B2-34FF-42A2-81B2-064B579BB32C}" destId="{6A142526-BF0B-4847-85D8-68AB6B90CF97}" srcOrd="1" destOrd="0" presId="urn:microsoft.com/office/officeart/2005/8/layout/hierarchy1"/>
    <dgm:cxn modelId="{D65BD8C1-0E1B-4A6C-91D1-EFFFBF7189A8}" type="presParOf" srcId="{F5BFF03B-E5AF-4CCD-B6F7-0702E1394809}" destId="{0FFC0F9B-1CB3-4D58-AA46-FB9BA57A50FE}" srcOrd="1" destOrd="0" presId="urn:microsoft.com/office/officeart/2005/8/layout/hierarchy1"/>
    <dgm:cxn modelId="{E48BC62C-76F5-409A-A52E-62748D2C1D0E}" type="presParOf" srcId="{0FFC0F9B-1CB3-4D58-AA46-FB9BA57A50FE}" destId="{F4B06DE2-CD1B-41AC-A206-DC618648DBDC}" srcOrd="0" destOrd="0" presId="urn:microsoft.com/office/officeart/2005/8/layout/hierarchy1"/>
    <dgm:cxn modelId="{2A9FC472-00E5-472F-A371-BAED16C8B378}" type="presParOf" srcId="{0FFC0F9B-1CB3-4D58-AA46-FB9BA57A50FE}" destId="{3E8079E1-1DC5-409F-9175-C10EC9C083C9}" srcOrd="1" destOrd="0" presId="urn:microsoft.com/office/officeart/2005/8/layout/hierarchy1"/>
    <dgm:cxn modelId="{109E6586-2D78-4604-BB1B-F6C0DFB1DC93}" type="presParOf" srcId="{3E8079E1-1DC5-409F-9175-C10EC9C083C9}" destId="{4F60BEAA-6F76-4CE0-BAEF-1121CBFA1DA3}" srcOrd="0" destOrd="0" presId="urn:microsoft.com/office/officeart/2005/8/layout/hierarchy1"/>
    <dgm:cxn modelId="{775FF2CD-4CF2-4253-9383-073428478E57}" type="presParOf" srcId="{4F60BEAA-6F76-4CE0-BAEF-1121CBFA1DA3}" destId="{69D3AC1F-017E-4B3B-ABBB-DBAA7F145C58}" srcOrd="0" destOrd="0" presId="urn:microsoft.com/office/officeart/2005/8/layout/hierarchy1"/>
    <dgm:cxn modelId="{7BB5A5E2-F322-4EAD-9C33-993FF6900D01}" type="presParOf" srcId="{4F60BEAA-6F76-4CE0-BAEF-1121CBFA1DA3}" destId="{BF4C8BDD-3291-4DEA-AE51-EDFE92A2D48C}" srcOrd="1" destOrd="0" presId="urn:microsoft.com/office/officeart/2005/8/layout/hierarchy1"/>
    <dgm:cxn modelId="{6DC33275-28A2-40EF-A637-00029E6CF31C}" type="presParOf" srcId="{3E8079E1-1DC5-409F-9175-C10EC9C083C9}" destId="{BD4C1425-6E1A-4A90-97AF-B803543B40D1}" srcOrd="1" destOrd="0" presId="urn:microsoft.com/office/officeart/2005/8/layout/hierarchy1"/>
    <dgm:cxn modelId="{D6A14855-E993-4F7E-8AA5-1ECDA55C3253}" type="presParOf" srcId="{BD4C1425-6E1A-4A90-97AF-B803543B40D1}" destId="{C264BF07-F18B-4283-8490-1E70D5BC5CED}" srcOrd="0" destOrd="0" presId="urn:microsoft.com/office/officeart/2005/8/layout/hierarchy1"/>
    <dgm:cxn modelId="{72332F20-3664-4DE6-9CD4-B7DC986C8FA7}" type="presParOf" srcId="{BD4C1425-6E1A-4A90-97AF-B803543B40D1}" destId="{A54E4081-BD6F-45F6-8F43-26B1CA8EB7AF}" srcOrd="1" destOrd="0" presId="urn:microsoft.com/office/officeart/2005/8/layout/hierarchy1"/>
    <dgm:cxn modelId="{5C691EC8-CE11-4E60-8BDB-7990110512B6}" type="presParOf" srcId="{A54E4081-BD6F-45F6-8F43-26B1CA8EB7AF}" destId="{C60FAB7A-1CC7-47FB-86D6-0209CD226950}" srcOrd="0" destOrd="0" presId="urn:microsoft.com/office/officeart/2005/8/layout/hierarchy1"/>
    <dgm:cxn modelId="{434751A4-2B59-41FA-B465-8303BBA94D24}" type="presParOf" srcId="{C60FAB7A-1CC7-47FB-86D6-0209CD226950}" destId="{70EAA621-BDB7-4C9B-AA34-2FA4425961BD}" srcOrd="0" destOrd="0" presId="urn:microsoft.com/office/officeart/2005/8/layout/hierarchy1"/>
    <dgm:cxn modelId="{EE505023-2005-4C7B-BDDA-59C01D42E9D3}" type="presParOf" srcId="{C60FAB7A-1CC7-47FB-86D6-0209CD226950}" destId="{EDB3A33F-1849-4FFA-8995-E3A2B56DE9F4}" srcOrd="1" destOrd="0" presId="urn:microsoft.com/office/officeart/2005/8/layout/hierarchy1"/>
    <dgm:cxn modelId="{EA3AA2C3-FE15-4C26-8BE4-CA8207B95989}" type="presParOf" srcId="{A54E4081-BD6F-45F6-8F43-26B1CA8EB7AF}" destId="{CA99F2C6-9C0C-421A-9686-DD75A0EF8FC3}" srcOrd="1" destOrd="0" presId="urn:microsoft.com/office/officeart/2005/8/layout/hierarchy1"/>
    <dgm:cxn modelId="{1EA22A1F-D0F4-4ABA-85C0-CF7A3AA76797}" type="presParOf" srcId="{CA99F2C6-9C0C-421A-9686-DD75A0EF8FC3}" destId="{581CD1E0-410C-4F58-BE72-7495455D1C04}" srcOrd="0" destOrd="0" presId="urn:microsoft.com/office/officeart/2005/8/layout/hierarchy1"/>
    <dgm:cxn modelId="{55C569CA-277B-4ED1-AB22-EA5C6A8A5128}" type="presParOf" srcId="{CA99F2C6-9C0C-421A-9686-DD75A0EF8FC3}" destId="{6CEDE47B-3793-4A36-8940-A21F78A31467}" srcOrd="1" destOrd="0" presId="urn:microsoft.com/office/officeart/2005/8/layout/hierarchy1"/>
    <dgm:cxn modelId="{C6E114D2-E3D3-4B20-AC1D-A1FF55F14018}" type="presParOf" srcId="{6CEDE47B-3793-4A36-8940-A21F78A31467}" destId="{2C7DD170-B3BE-4432-89D7-6184552963A3}" srcOrd="0" destOrd="0" presId="urn:microsoft.com/office/officeart/2005/8/layout/hierarchy1"/>
    <dgm:cxn modelId="{20EC7478-6B98-4E29-8064-CDDDF0511D93}" type="presParOf" srcId="{2C7DD170-B3BE-4432-89D7-6184552963A3}" destId="{75F714CD-37E0-49AE-AAAF-2D4865B2974F}" srcOrd="0" destOrd="0" presId="urn:microsoft.com/office/officeart/2005/8/layout/hierarchy1"/>
    <dgm:cxn modelId="{F61762C7-0E9A-4ABB-BE5D-E5DFC7E5D162}" type="presParOf" srcId="{2C7DD170-B3BE-4432-89D7-6184552963A3}" destId="{75546F21-DDA6-4595-A82D-EE27432A22AF}" srcOrd="1" destOrd="0" presId="urn:microsoft.com/office/officeart/2005/8/layout/hierarchy1"/>
    <dgm:cxn modelId="{56E9FB89-9064-4470-BFF5-9C374CB05670}" type="presParOf" srcId="{6CEDE47B-3793-4A36-8940-A21F78A31467}" destId="{0AE01335-3EA1-4C57-9CDF-7E861560BF9E}" srcOrd="1" destOrd="0" presId="urn:microsoft.com/office/officeart/2005/8/layout/hierarchy1"/>
    <dgm:cxn modelId="{D26EC5B7-6252-495D-A6B6-F3739976F2F4}" type="presParOf" srcId="{E400D299-477C-4EBE-AFB2-4F811F9A30AB}" destId="{6B446D6D-5348-47E1-9013-75141CB9644C}" srcOrd="2" destOrd="0" presId="urn:microsoft.com/office/officeart/2005/8/layout/hierarchy1"/>
    <dgm:cxn modelId="{B8517075-EDC0-43A3-83A8-C94F392300D7}" type="presParOf" srcId="{E400D299-477C-4EBE-AFB2-4F811F9A30AB}" destId="{82925E7F-2689-40BB-AD2C-7978F71E2D1A}" srcOrd="3" destOrd="0" presId="urn:microsoft.com/office/officeart/2005/8/layout/hierarchy1"/>
    <dgm:cxn modelId="{175ADBF0-1A59-4058-AC71-BC5770A2F6C1}" type="presParOf" srcId="{82925E7F-2689-40BB-AD2C-7978F71E2D1A}" destId="{416E59D0-FC6C-4ED1-B939-68A07C334C85}" srcOrd="0" destOrd="0" presId="urn:microsoft.com/office/officeart/2005/8/layout/hierarchy1"/>
    <dgm:cxn modelId="{86D96E52-A17E-408B-BF9A-40947C4B9F15}" type="presParOf" srcId="{416E59D0-FC6C-4ED1-B939-68A07C334C85}" destId="{5F3DF8DB-C5FD-45F0-9560-B070F887C679}" srcOrd="0" destOrd="0" presId="urn:microsoft.com/office/officeart/2005/8/layout/hierarchy1"/>
    <dgm:cxn modelId="{F16372A7-C677-4732-85C3-E588FE1E7DAB}" type="presParOf" srcId="{416E59D0-FC6C-4ED1-B939-68A07C334C85}" destId="{EC711F67-53D4-4EC4-8FD5-8F28D2A8ED6E}" srcOrd="1" destOrd="0" presId="urn:microsoft.com/office/officeart/2005/8/layout/hierarchy1"/>
    <dgm:cxn modelId="{E503C283-63D5-4BC4-9B63-6B93C09D93EE}" type="presParOf" srcId="{82925E7F-2689-40BB-AD2C-7978F71E2D1A}" destId="{E9CAE320-BB54-41DA-B6FC-51A76A47EF65}" srcOrd="1" destOrd="0" presId="urn:microsoft.com/office/officeart/2005/8/layout/hierarchy1"/>
    <dgm:cxn modelId="{8892B534-632F-4C18-A0D9-F88DDEB812DA}" type="presParOf" srcId="{E9CAE320-BB54-41DA-B6FC-51A76A47EF65}" destId="{39AEE0AB-A9F5-444E-BC9C-E9EAD103BC35}" srcOrd="0" destOrd="0" presId="urn:microsoft.com/office/officeart/2005/8/layout/hierarchy1"/>
    <dgm:cxn modelId="{678D1AD9-A7A6-486A-BC35-3FF9556565E8}" type="presParOf" srcId="{E9CAE320-BB54-41DA-B6FC-51A76A47EF65}" destId="{B2112C48-3A27-449A-8607-BE56000192DC}" srcOrd="1" destOrd="0" presId="urn:microsoft.com/office/officeart/2005/8/layout/hierarchy1"/>
    <dgm:cxn modelId="{84403172-0205-47B3-8C3A-E2D32E3AB7B7}" type="presParOf" srcId="{B2112C48-3A27-449A-8607-BE56000192DC}" destId="{21CA9E0B-8ED5-45D8-B0CD-6F69ABEF0973}" srcOrd="0" destOrd="0" presId="urn:microsoft.com/office/officeart/2005/8/layout/hierarchy1"/>
    <dgm:cxn modelId="{4CAB47E3-C5B0-46F3-B9E2-EA84F10B7176}" type="presParOf" srcId="{21CA9E0B-8ED5-45D8-B0CD-6F69ABEF0973}" destId="{F6BF2724-B7EC-4660-85D8-D21B0F0EE77C}" srcOrd="0" destOrd="0" presId="urn:microsoft.com/office/officeart/2005/8/layout/hierarchy1"/>
    <dgm:cxn modelId="{7CDF64A4-660A-4DDC-8F4E-B4C654C0E6F5}" type="presParOf" srcId="{21CA9E0B-8ED5-45D8-B0CD-6F69ABEF0973}" destId="{F51F29E8-2DC5-40C6-B92C-1E8FCB17F381}" srcOrd="1" destOrd="0" presId="urn:microsoft.com/office/officeart/2005/8/layout/hierarchy1"/>
    <dgm:cxn modelId="{BF248DB9-F0C2-414B-AD21-5F455079185A}" type="presParOf" srcId="{B2112C48-3A27-449A-8607-BE56000192DC}" destId="{831BF57A-4193-4DD7-A5CA-359EAD876B1E}" srcOrd="1" destOrd="0" presId="urn:microsoft.com/office/officeart/2005/8/layout/hierarchy1"/>
    <dgm:cxn modelId="{E9EF666B-2724-4A0C-9688-5F5CBE139E20}" type="presParOf" srcId="{831BF57A-4193-4DD7-A5CA-359EAD876B1E}" destId="{0C6E3EE2-DC23-460D-983C-B78814261E32}" srcOrd="0" destOrd="0" presId="urn:microsoft.com/office/officeart/2005/8/layout/hierarchy1"/>
    <dgm:cxn modelId="{911681FA-51A6-4ECA-B6F6-5385CC69A4E7}" type="presParOf" srcId="{831BF57A-4193-4DD7-A5CA-359EAD876B1E}" destId="{E52E5DCF-0E90-4E40-B156-8E6B3432519E}" srcOrd="1" destOrd="0" presId="urn:microsoft.com/office/officeart/2005/8/layout/hierarchy1"/>
    <dgm:cxn modelId="{D0798A50-4CC4-49FF-99AC-A9B97E82909D}" type="presParOf" srcId="{E52E5DCF-0E90-4E40-B156-8E6B3432519E}" destId="{B61D886F-B73C-4F65-BE36-801DC1460125}" srcOrd="0" destOrd="0" presId="urn:microsoft.com/office/officeart/2005/8/layout/hierarchy1"/>
    <dgm:cxn modelId="{EC5AAA6C-C6C7-453B-A965-A7FC45A6D28F}" type="presParOf" srcId="{B61D886F-B73C-4F65-BE36-801DC1460125}" destId="{E1A4A3CA-19C1-4E48-9F10-F62002F38480}" srcOrd="0" destOrd="0" presId="urn:microsoft.com/office/officeart/2005/8/layout/hierarchy1"/>
    <dgm:cxn modelId="{5B218B2D-C19C-457B-A5FF-47728E276385}" type="presParOf" srcId="{B61D886F-B73C-4F65-BE36-801DC1460125}" destId="{FA1EEB9A-8E6D-4E11-92BE-4410E68552D9}" srcOrd="1" destOrd="0" presId="urn:microsoft.com/office/officeart/2005/8/layout/hierarchy1"/>
    <dgm:cxn modelId="{AB618685-1254-4E1B-9D74-9C7C00048621}" type="presParOf" srcId="{E52E5DCF-0E90-4E40-B156-8E6B3432519E}" destId="{D31B4F20-00CB-4ACF-933B-6B87AF63BA3F}" srcOrd="1" destOrd="0" presId="urn:microsoft.com/office/officeart/2005/8/layout/hierarchy1"/>
    <dgm:cxn modelId="{E1A3118F-B1E8-4142-9258-E67CEA7E1E82}" type="presParOf" srcId="{D31B4F20-00CB-4ACF-933B-6B87AF63BA3F}" destId="{79A2249A-F267-40FC-A2A1-1017207F82E6}" srcOrd="0" destOrd="0" presId="urn:microsoft.com/office/officeart/2005/8/layout/hierarchy1"/>
    <dgm:cxn modelId="{EB760380-5000-4687-8A15-E2A49317D5FB}" type="presParOf" srcId="{D31B4F20-00CB-4ACF-933B-6B87AF63BA3F}" destId="{0DAFB024-FA74-4655-930B-B82D7E0F17F7}" srcOrd="1" destOrd="0" presId="urn:microsoft.com/office/officeart/2005/8/layout/hierarchy1"/>
    <dgm:cxn modelId="{B0EE8EB3-F4B8-477B-AFA1-6C4F3D6A6054}" type="presParOf" srcId="{0DAFB024-FA74-4655-930B-B82D7E0F17F7}" destId="{FD67C53D-FB51-4145-9BCE-063565C678F8}" srcOrd="0" destOrd="0" presId="urn:microsoft.com/office/officeart/2005/8/layout/hierarchy1"/>
    <dgm:cxn modelId="{C8C7DA95-3E57-437D-8F04-349B2E97D29E}" type="presParOf" srcId="{FD67C53D-FB51-4145-9BCE-063565C678F8}" destId="{BEA66749-96D4-40EE-B2E1-B7BBB87367A3}" srcOrd="0" destOrd="0" presId="urn:microsoft.com/office/officeart/2005/8/layout/hierarchy1"/>
    <dgm:cxn modelId="{31D297E4-19CE-4EE7-B310-954BCDCED7BF}" type="presParOf" srcId="{FD67C53D-FB51-4145-9BCE-063565C678F8}" destId="{20872DA1-4F63-4E50-B4BD-7A6C03C7F606}" srcOrd="1" destOrd="0" presId="urn:microsoft.com/office/officeart/2005/8/layout/hierarchy1"/>
    <dgm:cxn modelId="{C523D7D7-2A2C-4A0E-9525-B6682FB9819B}" type="presParOf" srcId="{0DAFB024-FA74-4655-930B-B82D7E0F17F7}" destId="{8644F976-FAE5-4220-BAD9-C3E7464086B6}" srcOrd="1" destOrd="0" presId="urn:microsoft.com/office/officeart/2005/8/layout/hierarchy1"/>
    <dgm:cxn modelId="{1BBCD900-A2BB-4144-BC70-529288A7092F}" type="presParOf" srcId="{E400D299-477C-4EBE-AFB2-4F811F9A30AB}" destId="{43B179BE-5101-4F54-A5F0-358550A7E21B}" srcOrd="4" destOrd="0" presId="urn:microsoft.com/office/officeart/2005/8/layout/hierarchy1"/>
    <dgm:cxn modelId="{4308DA8C-DA63-4EDD-865C-26B111E898AA}" type="presParOf" srcId="{E400D299-477C-4EBE-AFB2-4F811F9A30AB}" destId="{7D72111B-C272-43F1-9115-A972A859B054}" srcOrd="5" destOrd="0" presId="urn:microsoft.com/office/officeart/2005/8/layout/hierarchy1"/>
    <dgm:cxn modelId="{409550F5-A00C-4B38-85F4-E4F8BAA0C245}" type="presParOf" srcId="{7D72111B-C272-43F1-9115-A972A859B054}" destId="{862BE525-C577-4207-ACE7-B80D99E7BF07}" srcOrd="0" destOrd="0" presId="urn:microsoft.com/office/officeart/2005/8/layout/hierarchy1"/>
    <dgm:cxn modelId="{DF49DF39-E688-4099-8C64-DB0B5F426D19}" type="presParOf" srcId="{862BE525-C577-4207-ACE7-B80D99E7BF07}" destId="{DAC62785-AA1B-466D-8929-A81632ED6622}" srcOrd="0" destOrd="0" presId="urn:microsoft.com/office/officeart/2005/8/layout/hierarchy1"/>
    <dgm:cxn modelId="{67D6985B-3D34-44F1-B578-74ADFB862D7A}" type="presParOf" srcId="{862BE525-C577-4207-ACE7-B80D99E7BF07}" destId="{C6F5FCFC-E3B5-43C0-87FC-10154AD29D3E}" srcOrd="1" destOrd="0" presId="urn:microsoft.com/office/officeart/2005/8/layout/hierarchy1"/>
    <dgm:cxn modelId="{1A0C3C65-6169-4FF3-9CEF-D8BBD3C40AC3}" type="presParOf" srcId="{7D72111B-C272-43F1-9115-A972A859B054}" destId="{8B496744-02ED-4C7C-9644-6AC06DB256E7}" srcOrd="1" destOrd="0" presId="urn:microsoft.com/office/officeart/2005/8/layout/hierarchy1"/>
    <dgm:cxn modelId="{66E9D2A9-61A0-47D1-8485-8C00F8EB0F16}" type="presParOf" srcId="{8B496744-02ED-4C7C-9644-6AC06DB256E7}" destId="{47263103-5392-495B-BEC4-6C0BB8768501}" srcOrd="0" destOrd="0" presId="urn:microsoft.com/office/officeart/2005/8/layout/hierarchy1"/>
    <dgm:cxn modelId="{89354C60-4AF9-4AE0-9940-53CA80CDFEBF}" type="presParOf" srcId="{8B496744-02ED-4C7C-9644-6AC06DB256E7}" destId="{1956B5BA-4A87-45BE-839B-577C68E56D8A}" srcOrd="1" destOrd="0" presId="urn:microsoft.com/office/officeart/2005/8/layout/hierarchy1"/>
    <dgm:cxn modelId="{B9CEBAEF-E78E-43DF-B715-4A6DF53D4AB0}" type="presParOf" srcId="{1956B5BA-4A87-45BE-839B-577C68E56D8A}" destId="{A573F48B-9CC0-46A9-92A4-6762C1CF8AC5}" srcOrd="0" destOrd="0" presId="urn:microsoft.com/office/officeart/2005/8/layout/hierarchy1"/>
    <dgm:cxn modelId="{CA5761C5-5952-47E3-B688-01FE4A54AF43}" type="presParOf" srcId="{A573F48B-9CC0-46A9-92A4-6762C1CF8AC5}" destId="{0B169D82-4841-48CF-B0ED-2CCD85D978E0}" srcOrd="0" destOrd="0" presId="urn:microsoft.com/office/officeart/2005/8/layout/hierarchy1"/>
    <dgm:cxn modelId="{7BC39F6D-A7A7-4DF0-AD6F-2FBD04776E03}" type="presParOf" srcId="{A573F48B-9CC0-46A9-92A4-6762C1CF8AC5}" destId="{D5A2EF7F-7CB1-471B-A1FE-99DDD2FE4E6D}" srcOrd="1" destOrd="0" presId="urn:microsoft.com/office/officeart/2005/8/layout/hierarchy1"/>
    <dgm:cxn modelId="{3C5DB36E-CACE-4F18-AA5E-CCA3C97D0138}" type="presParOf" srcId="{1956B5BA-4A87-45BE-839B-577C68E56D8A}" destId="{02E9E1BA-2F54-4CD0-B49F-FCEFCEE08E5B}" srcOrd="1" destOrd="0" presId="urn:microsoft.com/office/officeart/2005/8/layout/hierarchy1"/>
    <dgm:cxn modelId="{1FD758C6-5F0F-4140-A725-FACB96C12041}" type="presParOf" srcId="{02E9E1BA-2F54-4CD0-B49F-FCEFCEE08E5B}" destId="{4F55D3E7-3BF8-403A-B6C4-DFA7982E5B02}" srcOrd="0" destOrd="0" presId="urn:microsoft.com/office/officeart/2005/8/layout/hierarchy1"/>
    <dgm:cxn modelId="{D03537B0-8A62-4B00-9561-0C1E2175136D}" type="presParOf" srcId="{02E9E1BA-2F54-4CD0-B49F-FCEFCEE08E5B}" destId="{D8AF133F-4BBD-41FF-ABC9-34A5112FC873}" srcOrd="1" destOrd="0" presId="urn:microsoft.com/office/officeart/2005/8/layout/hierarchy1"/>
    <dgm:cxn modelId="{320423E1-D474-478C-A28D-B46B3189C9E2}" type="presParOf" srcId="{D8AF133F-4BBD-41FF-ABC9-34A5112FC873}" destId="{23F91E70-4FDE-44E6-AFC3-13C47EDFFBA1}" srcOrd="0" destOrd="0" presId="urn:microsoft.com/office/officeart/2005/8/layout/hierarchy1"/>
    <dgm:cxn modelId="{D0F5D60C-10A0-43B0-A9D1-6C4D609FF531}" type="presParOf" srcId="{23F91E70-4FDE-44E6-AFC3-13C47EDFFBA1}" destId="{648839F3-87DB-4A06-A954-26CD878587D2}" srcOrd="0" destOrd="0" presId="urn:microsoft.com/office/officeart/2005/8/layout/hierarchy1"/>
    <dgm:cxn modelId="{8161AC45-515C-4A33-82D4-A54573959B65}" type="presParOf" srcId="{23F91E70-4FDE-44E6-AFC3-13C47EDFFBA1}" destId="{FF23A1B3-1B4E-44C7-B6BF-BF502C566296}" srcOrd="1" destOrd="0" presId="urn:microsoft.com/office/officeart/2005/8/layout/hierarchy1"/>
    <dgm:cxn modelId="{C96ABE17-D1CB-4C6C-9A21-967B9E051780}" type="presParOf" srcId="{D8AF133F-4BBD-41FF-ABC9-34A5112FC873}" destId="{2E0CD973-C7F6-4641-B275-E048DCB2166B}" srcOrd="1" destOrd="0" presId="urn:microsoft.com/office/officeart/2005/8/layout/hierarchy1"/>
    <dgm:cxn modelId="{5B9F293B-9DCD-45A4-B408-771C19BEE678}" type="presParOf" srcId="{2E0CD973-C7F6-4641-B275-E048DCB2166B}" destId="{7D7C6168-7D63-42DD-846A-EE4D0C9A34F5}" srcOrd="0" destOrd="0" presId="urn:microsoft.com/office/officeart/2005/8/layout/hierarchy1"/>
    <dgm:cxn modelId="{E2176561-5C24-4FF8-9C24-56A7C442E924}" type="presParOf" srcId="{2E0CD973-C7F6-4641-B275-E048DCB2166B}" destId="{251A6891-893E-470B-A59C-009FF2AB4712}" srcOrd="1" destOrd="0" presId="urn:microsoft.com/office/officeart/2005/8/layout/hierarchy1"/>
    <dgm:cxn modelId="{4781D16A-8979-42C4-BED5-CBE3C7F6F112}" type="presParOf" srcId="{251A6891-893E-470B-A59C-009FF2AB4712}" destId="{9D3583E6-4439-4B11-93F5-996F66E16B52}" srcOrd="0" destOrd="0" presId="urn:microsoft.com/office/officeart/2005/8/layout/hierarchy1"/>
    <dgm:cxn modelId="{642A71BA-4082-430D-9D1C-B932C6DC017E}" type="presParOf" srcId="{9D3583E6-4439-4B11-93F5-996F66E16B52}" destId="{FE99AEDC-04D8-4917-9217-9B9188239DEF}" srcOrd="0" destOrd="0" presId="urn:microsoft.com/office/officeart/2005/8/layout/hierarchy1"/>
    <dgm:cxn modelId="{65C58D20-79A1-417E-A221-F7D2D3F9F3A1}" type="presParOf" srcId="{9D3583E6-4439-4B11-93F5-996F66E16B52}" destId="{6CB8EA3F-CAC7-4B75-A0EA-F0FB833E5093}" srcOrd="1" destOrd="0" presId="urn:microsoft.com/office/officeart/2005/8/layout/hierarchy1"/>
    <dgm:cxn modelId="{903475B3-E39B-4483-9FAD-BC3C2731C45C}" type="presParOf" srcId="{251A6891-893E-470B-A59C-009FF2AB4712}" destId="{39296E63-67B4-4965-A9CC-F9DB81BCCE00}" srcOrd="1" destOrd="0" presId="urn:microsoft.com/office/officeart/2005/8/layout/hierarchy1"/>
    <dgm:cxn modelId="{9148D9F7-1E1A-4FED-AF0C-C6AA9B604942}" type="presParOf" srcId="{E400D299-477C-4EBE-AFB2-4F811F9A30AB}" destId="{B07F9996-0F2C-442C-B66C-848CD5AA95DF}" srcOrd="6" destOrd="0" presId="urn:microsoft.com/office/officeart/2005/8/layout/hierarchy1"/>
    <dgm:cxn modelId="{86CB7BDB-0416-44F0-9A8E-0D6F027CFD9A}" type="presParOf" srcId="{E400D299-477C-4EBE-AFB2-4F811F9A30AB}" destId="{24193C7E-0584-455F-BDDE-9855AD73F67A}" srcOrd="7" destOrd="0" presId="urn:microsoft.com/office/officeart/2005/8/layout/hierarchy1"/>
    <dgm:cxn modelId="{9A64C501-C61E-474D-AAEE-FD9852B35BD8}" type="presParOf" srcId="{24193C7E-0584-455F-BDDE-9855AD73F67A}" destId="{E6D98D3D-4603-4DB3-B5AC-F82590C9196B}" srcOrd="0" destOrd="0" presId="urn:microsoft.com/office/officeart/2005/8/layout/hierarchy1"/>
    <dgm:cxn modelId="{1642DDAA-EC8B-4993-A2C0-919D703D8DE3}" type="presParOf" srcId="{E6D98D3D-4603-4DB3-B5AC-F82590C9196B}" destId="{F24EBF21-DFC9-483A-833A-F3938D14B277}" srcOrd="0" destOrd="0" presId="urn:microsoft.com/office/officeart/2005/8/layout/hierarchy1"/>
    <dgm:cxn modelId="{D1128555-8CCA-4F14-8C92-628774FBA202}" type="presParOf" srcId="{E6D98D3D-4603-4DB3-B5AC-F82590C9196B}" destId="{CC4CCBD0-25C1-48AE-8DA7-EA0307F9B75B}" srcOrd="1" destOrd="0" presId="urn:microsoft.com/office/officeart/2005/8/layout/hierarchy1"/>
    <dgm:cxn modelId="{76D00322-205A-4175-B1DE-8A586F3E829F}" type="presParOf" srcId="{24193C7E-0584-455F-BDDE-9855AD73F67A}" destId="{A93D5B13-0A1C-4ED2-9467-0B063E6F2168}" srcOrd="1" destOrd="0" presId="urn:microsoft.com/office/officeart/2005/8/layout/hierarchy1"/>
    <dgm:cxn modelId="{BD8C09CC-81C5-4176-8522-D406B3FB3815}" type="presParOf" srcId="{A93D5B13-0A1C-4ED2-9467-0B063E6F2168}" destId="{43B96AAF-FD31-4D87-9771-5D5869B83D75}" srcOrd="0" destOrd="0" presId="urn:microsoft.com/office/officeart/2005/8/layout/hierarchy1"/>
    <dgm:cxn modelId="{49934DD0-7D1E-4E94-A5EF-D262D6990ABB}" type="presParOf" srcId="{A93D5B13-0A1C-4ED2-9467-0B063E6F2168}" destId="{E48B4A39-117E-4F06-A469-5B93FED96E84}" srcOrd="1" destOrd="0" presId="urn:microsoft.com/office/officeart/2005/8/layout/hierarchy1"/>
    <dgm:cxn modelId="{17E8D062-8078-4438-B9DE-0817173008B7}" type="presParOf" srcId="{E48B4A39-117E-4F06-A469-5B93FED96E84}" destId="{B46609F5-63E2-4812-937B-C8216FE81387}" srcOrd="0" destOrd="0" presId="urn:microsoft.com/office/officeart/2005/8/layout/hierarchy1"/>
    <dgm:cxn modelId="{366D1995-ACAF-4E4C-9B28-E87B1E8B7CEA}" type="presParOf" srcId="{B46609F5-63E2-4812-937B-C8216FE81387}" destId="{C0D901CD-3C98-40E3-9D21-E12DEB7FCD6C}" srcOrd="0" destOrd="0" presId="urn:microsoft.com/office/officeart/2005/8/layout/hierarchy1"/>
    <dgm:cxn modelId="{AD919266-7040-4184-B261-B5F9F1DF241D}" type="presParOf" srcId="{B46609F5-63E2-4812-937B-C8216FE81387}" destId="{840B7E14-71C6-4BF4-8407-2A5335B4B37E}" srcOrd="1" destOrd="0" presId="urn:microsoft.com/office/officeart/2005/8/layout/hierarchy1"/>
    <dgm:cxn modelId="{F4BC4146-1358-4B56-A1AF-8A9DF1930E16}" type="presParOf" srcId="{E48B4A39-117E-4F06-A469-5B93FED96E84}" destId="{E51FE2E4-C491-400C-9E5A-5546E4C136C5}" srcOrd="1" destOrd="0" presId="urn:microsoft.com/office/officeart/2005/8/layout/hierarchy1"/>
    <dgm:cxn modelId="{EB92D63E-B003-433C-8FCC-DF6D1577D9AA}" type="presParOf" srcId="{E51FE2E4-C491-400C-9E5A-5546E4C136C5}" destId="{D72E6FB6-BAAA-4ED9-91BA-B2E31EA0A8D1}" srcOrd="0" destOrd="0" presId="urn:microsoft.com/office/officeart/2005/8/layout/hierarchy1"/>
    <dgm:cxn modelId="{5B2671D2-714F-4E5D-AF80-14187465FBB8}" type="presParOf" srcId="{E51FE2E4-C491-400C-9E5A-5546E4C136C5}" destId="{B25B7315-8C89-4137-B069-C983A1D59572}" srcOrd="1" destOrd="0" presId="urn:microsoft.com/office/officeart/2005/8/layout/hierarchy1"/>
    <dgm:cxn modelId="{3C77B108-E042-42AC-A248-27BC37E2A53B}" type="presParOf" srcId="{B25B7315-8C89-4137-B069-C983A1D59572}" destId="{51604530-BD29-41A5-A53A-549DBA8A64D5}" srcOrd="0" destOrd="0" presId="urn:microsoft.com/office/officeart/2005/8/layout/hierarchy1"/>
    <dgm:cxn modelId="{76B87EC3-D1BC-433C-830B-3C8756CD316F}" type="presParOf" srcId="{51604530-BD29-41A5-A53A-549DBA8A64D5}" destId="{280A904C-7328-4E1E-88F6-536F8EBF330F}" srcOrd="0" destOrd="0" presId="urn:microsoft.com/office/officeart/2005/8/layout/hierarchy1"/>
    <dgm:cxn modelId="{F0CC7EF9-3686-4217-894B-12BE683D462F}" type="presParOf" srcId="{51604530-BD29-41A5-A53A-549DBA8A64D5}" destId="{1451E29B-E90C-4306-B293-7AFEC1B25EEF}" srcOrd="1" destOrd="0" presId="urn:microsoft.com/office/officeart/2005/8/layout/hierarchy1"/>
    <dgm:cxn modelId="{97602B90-5C1E-4E88-8C43-2B904C064EFB}" type="presParOf" srcId="{B25B7315-8C89-4137-B069-C983A1D59572}" destId="{54064D4B-D1DF-4E95-8A73-6828C388B52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F94FB-E3CB-4372-A66D-07AFFB2C6C6A}">
      <dsp:nvSpPr>
        <dsp:cNvPr id="0" name=""/>
        <dsp:cNvSpPr/>
      </dsp:nvSpPr>
      <dsp:spPr>
        <a:xfrm>
          <a:off x="3571931" y="3489159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93E590-6A3B-4830-9B67-343F811DE5BC}">
      <dsp:nvSpPr>
        <dsp:cNvPr id="0" name=""/>
        <dsp:cNvSpPr/>
      </dsp:nvSpPr>
      <dsp:spPr>
        <a:xfrm>
          <a:off x="3571931" y="2351647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D921D-3454-4080-AA22-797240F5FBAF}">
      <dsp:nvSpPr>
        <dsp:cNvPr id="0" name=""/>
        <dsp:cNvSpPr/>
      </dsp:nvSpPr>
      <dsp:spPr>
        <a:xfrm>
          <a:off x="2115984" y="1214134"/>
          <a:ext cx="1501666" cy="357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508"/>
              </a:lnTo>
              <a:lnTo>
                <a:pt x="1501666" y="243508"/>
              </a:lnTo>
              <a:lnTo>
                <a:pt x="1501666" y="357328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EF7E7-CB23-420A-A756-0B937CB67E4C}">
      <dsp:nvSpPr>
        <dsp:cNvPr id="0" name=""/>
        <dsp:cNvSpPr/>
      </dsp:nvSpPr>
      <dsp:spPr>
        <a:xfrm>
          <a:off x="2070264" y="3489159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C60CE-76F3-483A-8190-4B6992BBC7A4}">
      <dsp:nvSpPr>
        <dsp:cNvPr id="0" name=""/>
        <dsp:cNvSpPr/>
      </dsp:nvSpPr>
      <dsp:spPr>
        <a:xfrm>
          <a:off x="2070264" y="2351647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9D248-B3A3-45C1-92EF-FE5BB26D97D7}">
      <dsp:nvSpPr>
        <dsp:cNvPr id="0" name=""/>
        <dsp:cNvSpPr/>
      </dsp:nvSpPr>
      <dsp:spPr>
        <a:xfrm>
          <a:off x="2070264" y="1214134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0217A-4741-4803-B766-084C76D1DBD0}">
      <dsp:nvSpPr>
        <dsp:cNvPr id="0" name=""/>
        <dsp:cNvSpPr/>
      </dsp:nvSpPr>
      <dsp:spPr>
        <a:xfrm>
          <a:off x="568598" y="3489159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054A3-019E-4F72-97EA-6C6FEC3DED75}">
      <dsp:nvSpPr>
        <dsp:cNvPr id="0" name=""/>
        <dsp:cNvSpPr/>
      </dsp:nvSpPr>
      <dsp:spPr>
        <a:xfrm>
          <a:off x="568598" y="2351647"/>
          <a:ext cx="91440" cy="357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328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D3569-394C-4A5A-8B0A-4CAF10832C89}">
      <dsp:nvSpPr>
        <dsp:cNvPr id="0" name=""/>
        <dsp:cNvSpPr/>
      </dsp:nvSpPr>
      <dsp:spPr>
        <a:xfrm>
          <a:off x="614318" y="1214134"/>
          <a:ext cx="1501666" cy="357328"/>
        </a:xfrm>
        <a:custGeom>
          <a:avLst/>
          <a:gdLst/>
          <a:ahLst/>
          <a:cxnLst/>
          <a:rect l="0" t="0" r="0" b="0"/>
          <a:pathLst>
            <a:path>
              <a:moveTo>
                <a:pt x="1501666" y="0"/>
              </a:moveTo>
              <a:lnTo>
                <a:pt x="1501666" y="243508"/>
              </a:lnTo>
              <a:lnTo>
                <a:pt x="0" y="243508"/>
              </a:lnTo>
              <a:lnTo>
                <a:pt x="0" y="357328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19B3C-35A1-48AF-9536-2CDD94756E7D}">
      <dsp:nvSpPr>
        <dsp:cNvPr id="0" name=""/>
        <dsp:cNvSpPr/>
      </dsp:nvSpPr>
      <dsp:spPr>
        <a:xfrm>
          <a:off x="1501666" y="433950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03223A-ACC6-4D4A-9E2C-44D6739A1DF4}">
      <dsp:nvSpPr>
        <dsp:cNvPr id="0" name=""/>
        <dsp:cNvSpPr/>
      </dsp:nvSpPr>
      <dsp:spPr>
        <a:xfrm>
          <a:off x="1638181" y="563639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/>
            <a:t>Components</a:t>
          </a:r>
        </a:p>
      </dsp:txBody>
      <dsp:txXfrm>
        <a:off x="1661032" y="586490"/>
        <a:ext cx="1182934" cy="734482"/>
      </dsp:txXfrm>
    </dsp:sp>
    <dsp:sp modelId="{65C3D80D-7350-42AA-9973-A0A431EC380D}">
      <dsp:nvSpPr>
        <dsp:cNvPr id="0" name=""/>
        <dsp:cNvSpPr/>
      </dsp:nvSpPr>
      <dsp:spPr>
        <a:xfrm>
          <a:off x="0" y="1571462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541B79-CCB9-4D76-A4C7-1B176FB1AF92}">
      <dsp:nvSpPr>
        <dsp:cNvPr id="0" name=""/>
        <dsp:cNvSpPr/>
      </dsp:nvSpPr>
      <dsp:spPr>
        <a:xfrm>
          <a:off x="136515" y="1701152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IL-LLW </a:t>
          </a:r>
          <a:r>
            <a:rPr lang="fr-FR" sz="1000" kern="1200" dirty="0" err="1"/>
            <a:t>disposal</a:t>
          </a:r>
          <a:r>
            <a:rPr lang="fr-FR" sz="1000" kern="1200" dirty="0"/>
            <a:t> </a:t>
          </a:r>
          <a:r>
            <a:rPr lang="fr-FR" sz="1000" kern="1200" dirty="0" err="1"/>
            <a:t>canister</a:t>
          </a:r>
          <a:endParaRPr lang="fr-FR" sz="1000" kern="1200" dirty="0"/>
        </a:p>
      </dsp:txBody>
      <dsp:txXfrm>
        <a:off x="159366" y="1724003"/>
        <a:ext cx="1182934" cy="734482"/>
      </dsp:txXfrm>
    </dsp:sp>
    <dsp:sp modelId="{E4AA05DD-4288-4306-A3DF-3FA036AE4682}">
      <dsp:nvSpPr>
        <dsp:cNvPr id="0" name=""/>
        <dsp:cNvSpPr/>
      </dsp:nvSpPr>
      <dsp:spPr>
        <a:xfrm>
          <a:off x="0" y="2708975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E020BA-8B9E-4996-8424-72165035E218}">
      <dsp:nvSpPr>
        <dsp:cNvPr id="0" name=""/>
        <dsp:cNvSpPr/>
      </dsp:nvSpPr>
      <dsp:spPr>
        <a:xfrm>
          <a:off x="136515" y="2838664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Bitumen</a:t>
          </a:r>
          <a:r>
            <a:rPr lang="fr-FR" sz="1000" kern="1200" dirty="0"/>
            <a:t> </a:t>
          </a:r>
          <a:r>
            <a:rPr lang="fr-FR" sz="1000" kern="1200" dirty="0" err="1"/>
            <a:t>waste</a:t>
          </a:r>
          <a:r>
            <a:rPr lang="fr-FR" sz="1000" kern="1200" dirty="0"/>
            <a:t> (</a:t>
          </a:r>
          <a:r>
            <a:rPr lang="fr-FR" sz="1000" kern="1200" dirty="0" err="1"/>
            <a:t>canister</a:t>
          </a:r>
          <a:r>
            <a:rPr lang="fr-FR" sz="1000" kern="1200" dirty="0"/>
            <a:t> / </a:t>
          </a:r>
          <a:r>
            <a:rPr lang="fr-FR" sz="1000" kern="1200" dirty="0" err="1"/>
            <a:t>disposal</a:t>
          </a:r>
          <a:r>
            <a:rPr lang="fr-FR" sz="1000" kern="1200" dirty="0"/>
            <a:t> </a:t>
          </a:r>
          <a:r>
            <a:rPr lang="fr-FR" sz="1000" kern="1200" dirty="0" err="1"/>
            <a:t>cell</a:t>
          </a:r>
          <a:r>
            <a:rPr lang="fr-FR" sz="1000" kern="1200" dirty="0"/>
            <a:t>)</a:t>
          </a:r>
        </a:p>
      </dsp:txBody>
      <dsp:txXfrm>
        <a:off x="159366" y="2861515"/>
        <a:ext cx="1182934" cy="734482"/>
      </dsp:txXfrm>
    </dsp:sp>
    <dsp:sp modelId="{B6B00966-6F21-4A28-8A74-4D9851D6A861}">
      <dsp:nvSpPr>
        <dsp:cNvPr id="0" name=""/>
        <dsp:cNvSpPr/>
      </dsp:nvSpPr>
      <dsp:spPr>
        <a:xfrm>
          <a:off x="0" y="3846488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C892C2-5859-4A79-B66E-30924379FD47}">
      <dsp:nvSpPr>
        <dsp:cNvPr id="0" name=""/>
        <dsp:cNvSpPr/>
      </dsp:nvSpPr>
      <dsp:spPr>
        <a:xfrm>
          <a:off x="136515" y="3976177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Surface </a:t>
          </a:r>
          <a:r>
            <a:rPr lang="fr-FR" sz="1000" kern="1200" dirty="0" err="1"/>
            <a:t>facilities</a:t>
          </a:r>
          <a:endParaRPr lang="fr-FR" sz="1000" kern="1200" dirty="0"/>
        </a:p>
      </dsp:txBody>
      <dsp:txXfrm>
        <a:off x="159366" y="3999028"/>
        <a:ext cx="1182934" cy="734482"/>
      </dsp:txXfrm>
    </dsp:sp>
    <dsp:sp modelId="{DA2CB2C4-5C2F-4396-9476-9514B256F074}">
      <dsp:nvSpPr>
        <dsp:cNvPr id="0" name=""/>
        <dsp:cNvSpPr/>
      </dsp:nvSpPr>
      <dsp:spPr>
        <a:xfrm>
          <a:off x="1501666" y="1571462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95CD9A-CF35-4546-BDC6-DED91ABEB3D4}">
      <dsp:nvSpPr>
        <dsp:cNvPr id="0" name=""/>
        <dsp:cNvSpPr/>
      </dsp:nvSpPr>
      <dsp:spPr>
        <a:xfrm>
          <a:off x="1638181" y="1701152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HLW </a:t>
          </a:r>
          <a:r>
            <a:rPr lang="fr-FR" sz="1000" kern="1200" dirty="0" err="1"/>
            <a:t>disposal</a:t>
          </a:r>
          <a:r>
            <a:rPr lang="fr-FR" sz="1000" kern="1200" dirty="0"/>
            <a:t> </a:t>
          </a:r>
          <a:r>
            <a:rPr lang="fr-FR" sz="1000" kern="1200" dirty="0" err="1"/>
            <a:t>cells</a:t>
          </a:r>
          <a:endParaRPr lang="fr-FR" sz="1000" kern="1200" dirty="0"/>
        </a:p>
      </dsp:txBody>
      <dsp:txXfrm>
        <a:off x="1661032" y="1724003"/>
        <a:ext cx="1182934" cy="734482"/>
      </dsp:txXfrm>
    </dsp:sp>
    <dsp:sp modelId="{343F52A4-D4B4-4BFC-BCCD-F4796C124D25}">
      <dsp:nvSpPr>
        <dsp:cNvPr id="0" name=""/>
        <dsp:cNvSpPr/>
      </dsp:nvSpPr>
      <dsp:spPr>
        <a:xfrm>
          <a:off x="1501666" y="2708975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AF0A47-DBB7-4BA6-96AF-857F7637C41D}">
      <dsp:nvSpPr>
        <dsp:cNvPr id="0" name=""/>
        <dsp:cNvSpPr/>
      </dsp:nvSpPr>
      <dsp:spPr>
        <a:xfrm>
          <a:off x="1638181" y="2838664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Surface-to-underground connections</a:t>
          </a:r>
        </a:p>
      </dsp:txBody>
      <dsp:txXfrm>
        <a:off x="1661032" y="2861515"/>
        <a:ext cx="1182934" cy="734482"/>
      </dsp:txXfrm>
    </dsp:sp>
    <dsp:sp modelId="{4F68FF14-21F3-4CCF-AB78-BCA6CE85187D}">
      <dsp:nvSpPr>
        <dsp:cNvPr id="0" name=""/>
        <dsp:cNvSpPr/>
      </dsp:nvSpPr>
      <dsp:spPr>
        <a:xfrm>
          <a:off x="1501666" y="3846488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563632-3449-4389-B539-C15C4E7B9EE7}">
      <dsp:nvSpPr>
        <dsp:cNvPr id="0" name=""/>
        <dsp:cNvSpPr/>
      </dsp:nvSpPr>
      <dsp:spPr>
        <a:xfrm>
          <a:off x="1638181" y="3976177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Package </a:t>
          </a:r>
          <a:r>
            <a:rPr lang="fr-FR" sz="1000" kern="1200" dirty="0" err="1"/>
            <a:t>transfer</a:t>
          </a:r>
          <a:r>
            <a:rPr lang="fr-FR" sz="1000" kern="1200" dirty="0"/>
            <a:t> process</a:t>
          </a:r>
        </a:p>
      </dsp:txBody>
      <dsp:txXfrm>
        <a:off x="1661032" y="3999028"/>
        <a:ext cx="1182934" cy="734482"/>
      </dsp:txXfrm>
    </dsp:sp>
    <dsp:sp modelId="{3AF09764-3328-4A2E-9E88-912C7CE721A2}">
      <dsp:nvSpPr>
        <dsp:cNvPr id="0" name=""/>
        <dsp:cNvSpPr/>
      </dsp:nvSpPr>
      <dsp:spPr>
        <a:xfrm>
          <a:off x="3003333" y="1571462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347D04-592D-4BF7-8526-F74E674B567D}">
      <dsp:nvSpPr>
        <dsp:cNvPr id="0" name=""/>
        <dsp:cNvSpPr/>
      </dsp:nvSpPr>
      <dsp:spPr>
        <a:xfrm>
          <a:off x="3139848" y="1701152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Galeries, IL-LLW </a:t>
          </a:r>
          <a:r>
            <a:rPr lang="fr-FR" sz="1000" kern="1200" dirty="0" err="1"/>
            <a:t>disposal</a:t>
          </a:r>
          <a:r>
            <a:rPr lang="fr-FR" sz="1000" kern="1200" dirty="0"/>
            <a:t> </a:t>
          </a:r>
          <a:r>
            <a:rPr lang="fr-FR" sz="1000" kern="1200" dirty="0" err="1"/>
            <a:t>cells</a:t>
          </a:r>
          <a:r>
            <a:rPr lang="fr-FR" sz="1000" kern="1200" dirty="0"/>
            <a:t>, intersections</a:t>
          </a:r>
        </a:p>
      </dsp:txBody>
      <dsp:txXfrm>
        <a:off x="3162699" y="1724003"/>
        <a:ext cx="1182934" cy="734482"/>
      </dsp:txXfrm>
    </dsp:sp>
    <dsp:sp modelId="{7D0FE6AB-4A14-4D84-B1BE-AE1C72B8C90E}">
      <dsp:nvSpPr>
        <dsp:cNvPr id="0" name=""/>
        <dsp:cNvSpPr/>
      </dsp:nvSpPr>
      <dsp:spPr>
        <a:xfrm>
          <a:off x="3003333" y="2708975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164F05-A571-4EBB-8B66-3B4D86FCA401}">
      <dsp:nvSpPr>
        <dsp:cNvPr id="0" name=""/>
        <dsp:cNvSpPr/>
      </dsp:nvSpPr>
      <dsp:spPr>
        <a:xfrm>
          <a:off x="3139848" y="2838664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Seals</a:t>
          </a:r>
          <a:r>
            <a:rPr lang="fr-FR" sz="1000" kern="1200" dirty="0"/>
            <a:t> and </a:t>
          </a:r>
          <a:r>
            <a:rPr lang="fr-FR" sz="1000" kern="1200" dirty="0" err="1"/>
            <a:t>backfills</a:t>
          </a:r>
          <a:endParaRPr lang="fr-FR" sz="1000" kern="1200" dirty="0"/>
        </a:p>
      </dsp:txBody>
      <dsp:txXfrm>
        <a:off x="3162699" y="2861515"/>
        <a:ext cx="1182934" cy="734482"/>
      </dsp:txXfrm>
    </dsp:sp>
    <dsp:sp modelId="{BE34C421-0E92-4E1D-A2D9-E32BA135DF41}">
      <dsp:nvSpPr>
        <dsp:cNvPr id="0" name=""/>
        <dsp:cNvSpPr/>
      </dsp:nvSpPr>
      <dsp:spPr>
        <a:xfrm>
          <a:off x="3003333" y="3846488"/>
          <a:ext cx="1228636" cy="78018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3E604C-A09E-45C9-AA92-3CEFE8B2B286}">
      <dsp:nvSpPr>
        <dsp:cNvPr id="0" name=""/>
        <dsp:cNvSpPr/>
      </dsp:nvSpPr>
      <dsp:spPr>
        <a:xfrm>
          <a:off x="3139848" y="3976177"/>
          <a:ext cx="1228636" cy="78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Tailings</a:t>
          </a:r>
        </a:p>
      </dsp:txBody>
      <dsp:txXfrm>
        <a:off x="3162699" y="3999028"/>
        <a:ext cx="1182934" cy="734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E6FB6-BAAA-4ED9-91BA-B2E31EA0A8D1}">
      <dsp:nvSpPr>
        <dsp:cNvPr id="0" name=""/>
        <dsp:cNvSpPr/>
      </dsp:nvSpPr>
      <dsp:spPr>
        <a:xfrm>
          <a:off x="5258533" y="279949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96AAF-FD31-4D87-9771-5D5869B83D75}">
      <dsp:nvSpPr>
        <dsp:cNvPr id="0" name=""/>
        <dsp:cNvSpPr/>
      </dsp:nvSpPr>
      <dsp:spPr>
        <a:xfrm>
          <a:off x="5258533" y="175720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F9996-0F2C-442C-B66C-848CD5AA95DF}">
      <dsp:nvSpPr>
        <dsp:cNvPr id="0" name=""/>
        <dsp:cNvSpPr/>
      </dsp:nvSpPr>
      <dsp:spPr>
        <a:xfrm>
          <a:off x="3217594" y="714918"/>
          <a:ext cx="2086659" cy="327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124"/>
              </a:lnTo>
              <a:lnTo>
                <a:pt x="2086659" y="223124"/>
              </a:lnTo>
              <a:lnTo>
                <a:pt x="2086659" y="3274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6168-7D63-42DD-846A-EE4D0C9A34F5}">
      <dsp:nvSpPr>
        <dsp:cNvPr id="0" name=""/>
        <dsp:cNvSpPr/>
      </dsp:nvSpPr>
      <dsp:spPr>
        <a:xfrm>
          <a:off x="3882573" y="384178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5D3E7-3BF8-403A-B6C4-DFA7982E5B02}">
      <dsp:nvSpPr>
        <dsp:cNvPr id="0" name=""/>
        <dsp:cNvSpPr/>
      </dsp:nvSpPr>
      <dsp:spPr>
        <a:xfrm>
          <a:off x="3882573" y="279949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63103-5392-495B-BEC4-6C0BB8768501}">
      <dsp:nvSpPr>
        <dsp:cNvPr id="0" name=""/>
        <dsp:cNvSpPr/>
      </dsp:nvSpPr>
      <dsp:spPr>
        <a:xfrm>
          <a:off x="3882573" y="175720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179BE-5101-4F54-A5F0-358550A7E21B}">
      <dsp:nvSpPr>
        <dsp:cNvPr id="0" name=""/>
        <dsp:cNvSpPr/>
      </dsp:nvSpPr>
      <dsp:spPr>
        <a:xfrm>
          <a:off x="3217594" y="714918"/>
          <a:ext cx="710698" cy="327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124"/>
              </a:lnTo>
              <a:lnTo>
                <a:pt x="710698" y="223124"/>
              </a:lnTo>
              <a:lnTo>
                <a:pt x="710698" y="3274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249A-F267-40FC-A2A1-1017207F82E6}">
      <dsp:nvSpPr>
        <dsp:cNvPr id="0" name=""/>
        <dsp:cNvSpPr/>
      </dsp:nvSpPr>
      <dsp:spPr>
        <a:xfrm>
          <a:off x="2506612" y="384178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E3EE2-DC23-460D-983C-B78814261E32}">
      <dsp:nvSpPr>
        <dsp:cNvPr id="0" name=""/>
        <dsp:cNvSpPr/>
      </dsp:nvSpPr>
      <dsp:spPr>
        <a:xfrm>
          <a:off x="2506612" y="279949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EE0AB-A9F5-444E-BC9C-E9EAD103BC35}">
      <dsp:nvSpPr>
        <dsp:cNvPr id="0" name=""/>
        <dsp:cNvSpPr/>
      </dsp:nvSpPr>
      <dsp:spPr>
        <a:xfrm>
          <a:off x="2506612" y="175720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46D6D-5348-47E1-9013-75141CB9644C}">
      <dsp:nvSpPr>
        <dsp:cNvPr id="0" name=""/>
        <dsp:cNvSpPr/>
      </dsp:nvSpPr>
      <dsp:spPr>
        <a:xfrm>
          <a:off x="2552332" y="714918"/>
          <a:ext cx="665261" cy="327416"/>
        </a:xfrm>
        <a:custGeom>
          <a:avLst/>
          <a:gdLst/>
          <a:ahLst/>
          <a:cxnLst/>
          <a:rect l="0" t="0" r="0" b="0"/>
          <a:pathLst>
            <a:path>
              <a:moveTo>
                <a:pt x="665261" y="0"/>
              </a:moveTo>
              <a:lnTo>
                <a:pt x="665261" y="223124"/>
              </a:lnTo>
              <a:lnTo>
                <a:pt x="0" y="223124"/>
              </a:lnTo>
              <a:lnTo>
                <a:pt x="0" y="3274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CD1E0-410C-4F58-BE72-7495455D1C04}">
      <dsp:nvSpPr>
        <dsp:cNvPr id="0" name=""/>
        <dsp:cNvSpPr/>
      </dsp:nvSpPr>
      <dsp:spPr>
        <a:xfrm>
          <a:off x="1107934" y="384178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4BF07-F18B-4283-8490-1E70D5BC5CED}">
      <dsp:nvSpPr>
        <dsp:cNvPr id="0" name=""/>
        <dsp:cNvSpPr/>
      </dsp:nvSpPr>
      <dsp:spPr>
        <a:xfrm>
          <a:off x="1107934" y="279949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06DE2-CD1B-41AC-A206-DC618648DBDC}">
      <dsp:nvSpPr>
        <dsp:cNvPr id="0" name=""/>
        <dsp:cNvSpPr/>
      </dsp:nvSpPr>
      <dsp:spPr>
        <a:xfrm>
          <a:off x="1107934" y="1757208"/>
          <a:ext cx="91440" cy="32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AEC23-1B29-467B-881F-C1A1F05E392C}">
      <dsp:nvSpPr>
        <dsp:cNvPr id="0" name=""/>
        <dsp:cNvSpPr/>
      </dsp:nvSpPr>
      <dsp:spPr>
        <a:xfrm>
          <a:off x="1153654" y="714918"/>
          <a:ext cx="2063940" cy="327416"/>
        </a:xfrm>
        <a:custGeom>
          <a:avLst/>
          <a:gdLst/>
          <a:ahLst/>
          <a:cxnLst/>
          <a:rect l="0" t="0" r="0" b="0"/>
          <a:pathLst>
            <a:path>
              <a:moveTo>
                <a:pt x="2063940" y="0"/>
              </a:moveTo>
              <a:lnTo>
                <a:pt x="2063940" y="223124"/>
              </a:lnTo>
              <a:lnTo>
                <a:pt x="0" y="223124"/>
              </a:lnTo>
              <a:lnTo>
                <a:pt x="0" y="3274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2FDA4-78A0-44C5-B577-11696C2DF5D9}">
      <dsp:nvSpPr>
        <dsp:cNvPr id="0" name=""/>
        <dsp:cNvSpPr/>
      </dsp:nvSpPr>
      <dsp:spPr>
        <a:xfrm>
          <a:off x="2654701" y="4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64AB3B-41F5-4938-9C5B-6BC418120215}">
      <dsp:nvSpPr>
        <dsp:cNvPr id="0" name=""/>
        <dsp:cNvSpPr/>
      </dsp:nvSpPr>
      <dsp:spPr>
        <a:xfrm>
          <a:off x="2779789" y="11887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Transverse </a:t>
          </a:r>
          <a:r>
            <a:rPr lang="fr-FR" sz="1100" b="1" kern="1200" dirty="0" err="1"/>
            <a:t>Domains</a:t>
          </a:r>
          <a:endParaRPr lang="fr-FR" sz="1100" b="1" kern="1200" dirty="0"/>
        </a:p>
      </dsp:txBody>
      <dsp:txXfrm>
        <a:off x="2800727" y="139815"/>
        <a:ext cx="1083909" cy="672997"/>
      </dsp:txXfrm>
    </dsp:sp>
    <dsp:sp modelId="{F697FCCF-3383-4540-BA06-7C3D4DBAFA79}">
      <dsp:nvSpPr>
        <dsp:cNvPr id="0" name=""/>
        <dsp:cNvSpPr/>
      </dsp:nvSpPr>
      <dsp:spPr>
        <a:xfrm>
          <a:off x="568042" y="1042334"/>
          <a:ext cx="1171222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142526-BF0B-4847-85D8-68AB6B90CF97}">
      <dsp:nvSpPr>
        <dsp:cNvPr id="0" name=""/>
        <dsp:cNvSpPr/>
      </dsp:nvSpPr>
      <dsp:spPr>
        <a:xfrm>
          <a:off x="693130" y="1161167"/>
          <a:ext cx="1171222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Geology, seismic hazard and </a:t>
          </a:r>
          <a:r>
            <a:rPr lang="en-US" sz="1100" kern="1200" dirty="0" err="1"/>
            <a:t>geoprospective</a:t>
          </a:r>
          <a:endParaRPr lang="fr-FR" sz="1100" kern="1200" dirty="0"/>
        </a:p>
      </dsp:txBody>
      <dsp:txXfrm>
        <a:off x="714068" y="1182105"/>
        <a:ext cx="1129346" cy="672997"/>
      </dsp:txXfrm>
    </dsp:sp>
    <dsp:sp modelId="{69D3AC1F-017E-4B3B-ABBB-DBAA7F145C58}">
      <dsp:nvSpPr>
        <dsp:cNvPr id="0" name=""/>
        <dsp:cNvSpPr/>
      </dsp:nvSpPr>
      <dsp:spPr>
        <a:xfrm>
          <a:off x="590761" y="208462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4C8BDD-3291-4DEA-AE51-EDFE92A2D48C}">
      <dsp:nvSpPr>
        <dsp:cNvPr id="0" name=""/>
        <dsp:cNvSpPr/>
      </dsp:nvSpPr>
      <dsp:spPr>
        <a:xfrm>
          <a:off x="715848" y="220345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Geomechanics</a:t>
          </a:r>
          <a:r>
            <a:rPr lang="fr-FR" sz="1100" kern="1200" dirty="0"/>
            <a:t> of the Callovo-</a:t>
          </a:r>
          <a:r>
            <a:rPr lang="fr-FR" sz="1100" kern="1200" dirty="0" err="1"/>
            <a:t>Oxfordian</a:t>
          </a:r>
          <a:endParaRPr lang="fr-FR" sz="1100" kern="1200" dirty="0"/>
        </a:p>
      </dsp:txBody>
      <dsp:txXfrm>
        <a:off x="736786" y="2224395"/>
        <a:ext cx="1083909" cy="672997"/>
      </dsp:txXfrm>
    </dsp:sp>
    <dsp:sp modelId="{70EAA621-BDB7-4C9B-AA34-2FA4425961BD}">
      <dsp:nvSpPr>
        <dsp:cNvPr id="0" name=""/>
        <dsp:cNvSpPr/>
      </dsp:nvSpPr>
      <dsp:spPr>
        <a:xfrm>
          <a:off x="590761" y="312691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B3A33F-1849-4FFA-8995-E3A2B56DE9F4}">
      <dsp:nvSpPr>
        <dsp:cNvPr id="0" name=""/>
        <dsp:cNvSpPr/>
      </dsp:nvSpPr>
      <dsp:spPr>
        <a:xfrm>
          <a:off x="715848" y="324574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Radionuclide</a:t>
          </a:r>
          <a:r>
            <a:rPr lang="fr-FR" sz="1100" kern="1200" dirty="0"/>
            <a:t> </a:t>
          </a:r>
          <a:r>
            <a:rPr lang="fr-FR" sz="1100" kern="1200" dirty="0" err="1"/>
            <a:t>behavior</a:t>
          </a:r>
          <a:endParaRPr lang="fr-FR" sz="1100" kern="1200" dirty="0"/>
        </a:p>
      </dsp:txBody>
      <dsp:txXfrm>
        <a:off x="736786" y="3266685"/>
        <a:ext cx="1083909" cy="672997"/>
      </dsp:txXfrm>
    </dsp:sp>
    <dsp:sp modelId="{75F714CD-37E0-49AE-AAAF-2D4865B2974F}">
      <dsp:nvSpPr>
        <dsp:cNvPr id="0" name=""/>
        <dsp:cNvSpPr/>
      </dsp:nvSpPr>
      <dsp:spPr>
        <a:xfrm>
          <a:off x="590761" y="416920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546F21-DDA6-4595-A82D-EE27432A22AF}">
      <dsp:nvSpPr>
        <dsp:cNvPr id="0" name=""/>
        <dsp:cNvSpPr/>
      </dsp:nvSpPr>
      <dsp:spPr>
        <a:xfrm>
          <a:off x="715848" y="428803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Numerical simulation tools, digital, AI</a:t>
          </a:r>
          <a:endParaRPr lang="fr-FR" sz="1100" kern="1200" dirty="0"/>
        </a:p>
      </dsp:txBody>
      <dsp:txXfrm>
        <a:off x="736786" y="4308975"/>
        <a:ext cx="1083909" cy="672997"/>
      </dsp:txXfrm>
    </dsp:sp>
    <dsp:sp modelId="{5F3DF8DB-C5FD-45F0-9560-B070F887C679}">
      <dsp:nvSpPr>
        <dsp:cNvPr id="0" name=""/>
        <dsp:cNvSpPr/>
      </dsp:nvSpPr>
      <dsp:spPr>
        <a:xfrm>
          <a:off x="1989440" y="104233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711F67-53D4-4EC4-8FD5-8F28D2A8ED6E}">
      <dsp:nvSpPr>
        <dsp:cNvPr id="0" name=""/>
        <dsp:cNvSpPr/>
      </dsp:nvSpPr>
      <dsp:spPr>
        <a:xfrm>
          <a:off x="2114527" y="116116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Processes</a:t>
          </a:r>
          <a:r>
            <a:rPr lang="fr-FR" sz="1100" kern="1200" dirty="0"/>
            <a:t> at the </a:t>
          </a:r>
          <a:r>
            <a:rPr lang="fr-FR" sz="1100" kern="1200" dirty="0" err="1"/>
            <a:t>scale</a:t>
          </a:r>
          <a:r>
            <a:rPr lang="fr-FR" sz="1100" kern="1200" dirty="0"/>
            <a:t> of the Cox formation</a:t>
          </a:r>
        </a:p>
      </dsp:txBody>
      <dsp:txXfrm>
        <a:off x="2135465" y="1182105"/>
        <a:ext cx="1083909" cy="672997"/>
      </dsp:txXfrm>
    </dsp:sp>
    <dsp:sp modelId="{F6BF2724-B7EC-4660-85D8-D21B0F0EE77C}">
      <dsp:nvSpPr>
        <dsp:cNvPr id="0" name=""/>
        <dsp:cNvSpPr/>
      </dsp:nvSpPr>
      <dsp:spPr>
        <a:xfrm>
          <a:off x="1989440" y="208462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1F29E8-2DC5-40C6-B92C-1E8FCB17F381}">
      <dsp:nvSpPr>
        <dsp:cNvPr id="0" name=""/>
        <dsp:cNvSpPr/>
      </dsp:nvSpPr>
      <dsp:spPr>
        <a:xfrm>
          <a:off x="2114527" y="220345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Geochemistry of clay and cementitious materials</a:t>
          </a:r>
          <a:endParaRPr lang="fr-FR" sz="1100" kern="1200" dirty="0"/>
        </a:p>
      </dsp:txBody>
      <dsp:txXfrm>
        <a:off x="2135465" y="2224395"/>
        <a:ext cx="1083909" cy="672997"/>
      </dsp:txXfrm>
    </dsp:sp>
    <dsp:sp modelId="{E1A4A3CA-19C1-4E48-9F10-F62002F38480}">
      <dsp:nvSpPr>
        <dsp:cNvPr id="0" name=""/>
        <dsp:cNvSpPr/>
      </dsp:nvSpPr>
      <dsp:spPr>
        <a:xfrm>
          <a:off x="1989440" y="312691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1EEB9A-8E6D-4E11-92BE-4410E68552D9}">
      <dsp:nvSpPr>
        <dsp:cNvPr id="0" name=""/>
        <dsp:cNvSpPr/>
      </dsp:nvSpPr>
      <dsp:spPr>
        <a:xfrm>
          <a:off x="2114527" y="324574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Monitoring</a:t>
          </a:r>
        </a:p>
      </dsp:txBody>
      <dsp:txXfrm>
        <a:off x="2135465" y="3266685"/>
        <a:ext cx="1083909" cy="672997"/>
      </dsp:txXfrm>
    </dsp:sp>
    <dsp:sp modelId="{BEA66749-96D4-40EE-B2E1-B7BBB87367A3}">
      <dsp:nvSpPr>
        <dsp:cNvPr id="0" name=""/>
        <dsp:cNvSpPr/>
      </dsp:nvSpPr>
      <dsp:spPr>
        <a:xfrm>
          <a:off x="1989440" y="416920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872DA1-4F63-4E50-B4BD-7A6C03C7F606}">
      <dsp:nvSpPr>
        <dsp:cNvPr id="0" name=""/>
        <dsp:cNvSpPr/>
      </dsp:nvSpPr>
      <dsp:spPr>
        <a:xfrm>
          <a:off x="2114527" y="428803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Behavior in incidental and accidental situations</a:t>
          </a:r>
          <a:endParaRPr lang="fr-FR" sz="1100" kern="1200" dirty="0"/>
        </a:p>
      </dsp:txBody>
      <dsp:txXfrm>
        <a:off x="2135465" y="4308975"/>
        <a:ext cx="1083909" cy="672997"/>
      </dsp:txXfrm>
    </dsp:sp>
    <dsp:sp modelId="{DAC62785-AA1B-466D-8929-A81632ED6622}">
      <dsp:nvSpPr>
        <dsp:cNvPr id="0" name=""/>
        <dsp:cNvSpPr/>
      </dsp:nvSpPr>
      <dsp:spPr>
        <a:xfrm>
          <a:off x="3365400" y="104233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F5FCFC-E3B5-43C0-87FC-10154AD29D3E}">
      <dsp:nvSpPr>
        <dsp:cNvPr id="0" name=""/>
        <dsp:cNvSpPr/>
      </dsp:nvSpPr>
      <dsp:spPr>
        <a:xfrm>
          <a:off x="3490487" y="116116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Hydrogeology</a:t>
          </a:r>
          <a:r>
            <a:rPr lang="fr-FR" sz="1100" kern="1200" dirty="0"/>
            <a:t> and </a:t>
          </a:r>
          <a:r>
            <a:rPr lang="fr-FR" sz="1100" kern="1200" dirty="0" err="1"/>
            <a:t>solute</a:t>
          </a:r>
          <a:r>
            <a:rPr lang="fr-FR" sz="1100" kern="1200" dirty="0"/>
            <a:t> transport</a:t>
          </a:r>
        </a:p>
      </dsp:txBody>
      <dsp:txXfrm>
        <a:off x="3511425" y="1182105"/>
        <a:ext cx="1083909" cy="672997"/>
      </dsp:txXfrm>
    </dsp:sp>
    <dsp:sp modelId="{0B169D82-4841-48CF-B0ED-2CCD85D978E0}">
      <dsp:nvSpPr>
        <dsp:cNvPr id="0" name=""/>
        <dsp:cNvSpPr/>
      </dsp:nvSpPr>
      <dsp:spPr>
        <a:xfrm>
          <a:off x="3365400" y="208462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A2EF7F-7CB1-471B-A1FE-99DDD2FE4E6D}">
      <dsp:nvSpPr>
        <dsp:cNvPr id="0" name=""/>
        <dsp:cNvSpPr/>
      </dsp:nvSpPr>
      <dsp:spPr>
        <a:xfrm>
          <a:off x="3490487" y="220345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Corrosion of </a:t>
          </a:r>
          <a:r>
            <a:rPr lang="fr-FR" sz="1100" kern="1200" dirty="0" err="1"/>
            <a:t>metallic</a:t>
          </a:r>
          <a:r>
            <a:rPr lang="fr-FR" sz="1100" kern="1200" dirty="0"/>
            <a:t> </a:t>
          </a:r>
          <a:r>
            <a:rPr lang="fr-FR" sz="1100" kern="1200" dirty="0" err="1"/>
            <a:t>materials</a:t>
          </a:r>
          <a:endParaRPr lang="fr-FR" sz="1100" kern="1200" dirty="0"/>
        </a:p>
      </dsp:txBody>
      <dsp:txXfrm>
        <a:off x="3511425" y="2224395"/>
        <a:ext cx="1083909" cy="672997"/>
      </dsp:txXfrm>
    </dsp:sp>
    <dsp:sp modelId="{648839F3-87DB-4A06-A954-26CD878587D2}">
      <dsp:nvSpPr>
        <dsp:cNvPr id="0" name=""/>
        <dsp:cNvSpPr/>
      </dsp:nvSpPr>
      <dsp:spPr>
        <a:xfrm>
          <a:off x="3365400" y="312691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23A1B3-1B4E-44C7-B6BF-BF502C566296}">
      <dsp:nvSpPr>
        <dsp:cNvPr id="0" name=""/>
        <dsp:cNvSpPr/>
      </dsp:nvSpPr>
      <dsp:spPr>
        <a:xfrm>
          <a:off x="3490487" y="324574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Robotics</a:t>
          </a:r>
          <a:endParaRPr lang="fr-FR" sz="1100" kern="1200" dirty="0"/>
        </a:p>
      </dsp:txBody>
      <dsp:txXfrm>
        <a:off x="3511425" y="3266685"/>
        <a:ext cx="1083909" cy="672997"/>
      </dsp:txXfrm>
    </dsp:sp>
    <dsp:sp modelId="{FE99AEDC-04D8-4917-9217-9B9188239DEF}">
      <dsp:nvSpPr>
        <dsp:cNvPr id="0" name=""/>
        <dsp:cNvSpPr/>
      </dsp:nvSpPr>
      <dsp:spPr>
        <a:xfrm>
          <a:off x="3365400" y="416920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B8EA3F-CAC7-4B75-A0EA-F0FB833E5093}">
      <dsp:nvSpPr>
        <dsp:cNvPr id="0" name=""/>
        <dsp:cNvSpPr/>
      </dsp:nvSpPr>
      <dsp:spPr>
        <a:xfrm>
          <a:off x="3490487" y="428803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Human and social sciences</a:t>
          </a:r>
        </a:p>
      </dsp:txBody>
      <dsp:txXfrm>
        <a:off x="3511425" y="4308975"/>
        <a:ext cx="1083909" cy="672997"/>
      </dsp:txXfrm>
    </dsp:sp>
    <dsp:sp modelId="{F24EBF21-DFC9-483A-833A-F3938D14B277}">
      <dsp:nvSpPr>
        <dsp:cNvPr id="0" name=""/>
        <dsp:cNvSpPr/>
      </dsp:nvSpPr>
      <dsp:spPr>
        <a:xfrm>
          <a:off x="4741360" y="104233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4CCBD0-25C1-48AE-8DA7-EA0307F9B75B}">
      <dsp:nvSpPr>
        <dsp:cNvPr id="0" name=""/>
        <dsp:cNvSpPr/>
      </dsp:nvSpPr>
      <dsp:spPr>
        <a:xfrm>
          <a:off x="4866448" y="116116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Environnement and </a:t>
          </a:r>
          <a:r>
            <a:rPr lang="fr-FR" sz="1100" kern="1200" dirty="0" err="1"/>
            <a:t>climate</a:t>
          </a:r>
          <a:endParaRPr lang="fr-FR" sz="1100" kern="1200" dirty="0"/>
        </a:p>
      </dsp:txBody>
      <dsp:txXfrm>
        <a:off x="4887386" y="1182105"/>
        <a:ext cx="1083909" cy="672997"/>
      </dsp:txXfrm>
    </dsp:sp>
    <dsp:sp modelId="{C0D901CD-3C98-40E3-9D21-E12DEB7FCD6C}">
      <dsp:nvSpPr>
        <dsp:cNvPr id="0" name=""/>
        <dsp:cNvSpPr/>
      </dsp:nvSpPr>
      <dsp:spPr>
        <a:xfrm>
          <a:off x="4741360" y="208462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0B7E14-71C6-4BF4-8407-2A5335B4B37E}">
      <dsp:nvSpPr>
        <dsp:cNvPr id="0" name=""/>
        <dsp:cNvSpPr/>
      </dsp:nvSpPr>
      <dsp:spPr>
        <a:xfrm>
          <a:off x="4866448" y="220345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Waste</a:t>
          </a:r>
        </a:p>
      </dsp:txBody>
      <dsp:txXfrm>
        <a:off x="4887386" y="2224395"/>
        <a:ext cx="1083909" cy="672997"/>
      </dsp:txXfrm>
    </dsp:sp>
    <dsp:sp modelId="{280A904C-7328-4E1E-88F6-536F8EBF330F}">
      <dsp:nvSpPr>
        <dsp:cNvPr id="0" name=""/>
        <dsp:cNvSpPr/>
      </dsp:nvSpPr>
      <dsp:spPr>
        <a:xfrm>
          <a:off x="4741360" y="3126914"/>
          <a:ext cx="1125785" cy="714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51E29B-E90C-4306-B293-7AFEC1B25EEF}">
      <dsp:nvSpPr>
        <dsp:cNvPr id="0" name=""/>
        <dsp:cNvSpPr/>
      </dsp:nvSpPr>
      <dsp:spPr>
        <a:xfrm>
          <a:off x="4866448" y="3245747"/>
          <a:ext cx="1125785" cy="714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Multi-</a:t>
          </a:r>
          <a:r>
            <a:rPr lang="fr-FR" sz="1100" kern="1200" dirty="0" err="1"/>
            <a:t>physics</a:t>
          </a:r>
          <a:r>
            <a:rPr lang="fr-FR" sz="1100" kern="1200" dirty="0"/>
            <a:t> and multi-component simulation</a:t>
          </a:r>
        </a:p>
      </dsp:txBody>
      <dsp:txXfrm>
        <a:off x="4887386" y="3266685"/>
        <a:ext cx="1083909" cy="672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0E01CB1-04D4-D821-DD98-D18D0F4269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DF0D71-B48A-4C2A-8394-73196F4A4C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8A821-3EF8-41F5-8C05-7AAE64D16C3D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AE93AE-C06A-8D27-7CB4-56A6917CAE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B04B6C-BC59-3F81-EC09-FD4F1F4A53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61058-44D4-4FF5-95A3-8BC5F2BCE6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8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F5E3DD-B36C-4B80-BAC2-EAA0DE31DFCB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5753E34-A8DB-4860-8648-4B05B997FF8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59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>
                <a:latin typeface="Lucida Sans" panose="020B0602030504020204" pitchFamily="34" charset="0"/>
              </a:rPr>
              <a:t>Pour mettre des mots en exergue </a:t>
            </a:r>
            <a:r>
              <a:rPr lang="fr-FR" baseline="0" dirty="0">
                <a:latin typeface="Lucida Sans" panose="020B0602030504020204" pitchFamily="34" charset="0"/>
              </a:rPr>
              <a:t>: </a:t>
            </a:r>
            <a:r>
              <a:rPr lang="fr-FR" b="1" baseline="0" dirty="0">
                <a:solidFill>
                  <a:srgbClr val="003B8E"/>
                </a:solidFill>
                <a:latin typeface="Lucida Sans" panose="020B0602030504020204" pitchFamily="34" charset="0"/>
              </a:rPr>
              <a:t>gras + couleur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-----------------------------------------------------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Police</a:t>
            </a:r>
            <a:r>
              <a:rPr lang="fr-FR" b="1" baseline="0" dirty="0">
                <a:latin typeface="Lucida Sans" panose="020B0602030504020204" pitchFamily="34" charset="0"/>
              </a:rPr>
              <a:t> courante </a:t>
            </a:r>
            <a:r>
              <a:rPr lang="fr-FR" b="1" baseline="0">
                <a:latin typeface="Lucida Sans" panose="020B0602030504020204" pitchFamily="34" charset="0"/>
              </a:rPr>
              <a:t>: </a:t>
            </a:r>
            <a:r>
              <a:rPr lang="fr-FR" b="0" baseline="0">
                <a:latin typeface="Lucida Sans" panose="020B0602030504020204" pitchFamily="34" charset="0"/>
              </a:rPr>
              <a:t>Lucida Sans</a:t>
            </a:r>
            <a:endParaRPr lang="fr-FR" b="0" dirty="0">
              <a:latin typeface="Lucida Sans" panose="020B06020305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76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>
                <a:latin typeface="Lucida Sans" panose="020B0602030504020204" pitchFamily="34" charset="0"/>
              </a:rPr>
              <a:t>Pour mettre des mots en exergue </a:t>
            </a:r>
            <a:r>
              <a:rPr lang="fr-FR" baseline="0" dirty="0">
                <a:latin typeface="Lucida Sans" panose="020B0602030504020204" pitchFamily="34" charset="0"/>
              </a:rPr>
              <a:t>: </a:t>
            </a:r>
            <a:r>
              <a:rPr lang="fr-FR" b="1" baseline="0" dirty="0">
                <a:solidFill>
                  <a:srgbClr val="003B8E"/>
                </a:solidFill>
                <a:latin typeface="Lucida Sans" panose="020B0602030504020204" pitchFamily="34" charset="0"/>
              </a:rPr>
              <a:t>gras + couleur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-----------------------------------------------------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Police</a:t>
            </a:r>
            <a:r>
              <a:rPr lang="fr-FR" b="1" baseline="0" dirty="0">
                <a:latin typeface="Lucida Sans" panose="020B0602030504020204" pitchFamily="34" charset="0"/>
              </a:rPr>
              <a:t> courante </a:t>
            </a:r>
            <a:r>
              <a:rPr lang="fr-FR" b="1" baseline="0">
                <a:latin typeface="Lucida Sans" panose="020B0602030504020204" pitchFamily="34" charset="0"/>
              </a:rPr>
              <a:t>: </a:t>
            </a:r>
            <a:r>
              <a:rPr lang="fr-FR" b="0" baseline="0">
                <a:latin typeface="Lucida Sans" panose="020B0602030504020204" pitchFamily="34" charset="0"/>
              </a:rPr>
              <a:t>Lucida Sans</a:t>
            </a:r>
            <a:endParaRPr lang="fr-FR" b="0" dirty="0">
              <a:latin typeface="Lucida Sans" panose="020B06020305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19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>
                <a:latin typeface="Lucida Sans" panose="020B0602030504020204" pitchFamily="34" charset="0"/>
              </a:rPr>
              <a:t>Pour mettre des mots en exergue </a:t>
            </a:r>
            <a:r>
              <a:rPr lang="fr-FR" baseline="0" dirty="0">
                <a:latin typeface="Lucida Sans" panose="020B0602030504020204" pitchFamily="34" charset="0"/>
              </a:rPr>
              <a:t>: </a:t>
            </a:r>
            <a:r>
              <a:rPr lang="fr-FR" b="1" baseline="0" dirty="0">
                <a:solidFill>
                  <a:srgbClr val="003B8E"/>
                </a:solidFill>
                <a:latin typeface="Lucida Sans" panose="020B0602030504020204" pitchFamily="34" charset="0"/>
              </a:rPr>
              <a:t>gras + couleur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-----------------------------------------------------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Police</a:t>
            </a:r>
            <a:r>
              <a:rPr lang="fr-FR" b="1" baseline="0" dirty="0">
                <a:latin typeface="Lucida Sans" panose="020B0602030504020204" pitchFamily="34" charset="0"/>
              </a:rPr>
              <a:t> courante </a:t>
            </a:r>
            <a:r>
              <a:rPr lang="fr-FR" b="1" baseline="0">
                <a:latin typeface="Lucida Sans" panose="020B0602030504020204" pitchFamily="34" charset="0"/>
              </a:rPr>
              <a:t>: </a:t>
            </a:r>
            <a:r>
              <a:rPr lang="fr-FR" b="0" baseline="0">
                <a:latin typeface="Lucida Sans" panose="020B0602030504020204" pitchFamily="34" charset="0"/>
              </a:rPr>
              <a:t>Lucida Sans</a:t>
            </a:r>
            <a:endParaRPr lang="fr-FR" b="0" dirty="0">
              <a:latin typeface="Lucida Sans" panose="020B06020305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69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>
                <a:latin typeface="Lucida Sans" panose="020B0602030504020204" pitchFamily="34" charset="0"/>
              </a:rPr>
              <a:t>Pour mettre des mots en exergue </a:t>
            </a:r>
            <a:r>
              <a:rPr lang="fr-FR" baseline="0" dirty="0">
                <a:latin typeface="Lucida Sans" panose="020B0602030504020204" pitchFamily="34" charset="0"/>
              </a:rPr>
              <a:t>: </a:t>
            </a:r>
            <a:r>
              <a:rPr lang="fr-FR" b="1" baseline="0" dirty="0">
                <a:solidFill>
                  <a:srgbClr val="003B8E"/>
                </a:solidFill>
                <a:latin typeface="Lucida Sans" panose="020B0602030504020204" pitchFamily="34" charset="0"/>
              </a:rPr>
              <a:t>gras + couleur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-----------------------------------------------------</a:t>
            </a:r>
          </a:p>
          <a:p>
            <a:pPr marL="0" indent="0">
              <a:buFontTx/>
              <a:buNone/>
            </a:pPr>
            <a:endParaRPr lang="fr-FR" b="1" dirty="0">
              <a:latin typeface="Lucida Sans" panose="020B0602030504020204" pitchFamily="34" charset="0"/>
            </a:endParaRPr>
          </a:p>
          <a:p>
            <a:pPr marL="0" indent="0">
              <a:buFontTx/>
              <a:buNone/>
            </a:pPr>
            <a:r>
              <a:rPr lang="fr-FR" b="1" dirty="0">
                <a:latin typeface="Lucida Sans" panose="020B0602030504020204" pitchFamily="34" charset="0"/>
              </a:rPr>
              <a:t>Police</a:t>
            </a:r>
            <a:r>
              <a:rPr lang="fr-FR" b="1" baseline="0" dirty="0">
                <a:latin typeface="Lucida Sans" panose="020B0602030504020204" pitchFamily="34" charset="0"/>
              </a:rPr>
              <a:t> courante </a:t>
            </a:r>
            <a:r>
              <a:rPr lang="fr-FR" b="1" baseline="0">
                <a:latin typeface="Lucida Sans" panose="020B0602030504020204" pitchFamily="34" charset="0"/>
              </a:rPr>
              <a:t>: </a:t>
            </a:r>
            <a:r>
              <a:rPr lang="fr-FR" b="0" baseline="0">
                <a:latin typeface="Lucida Sans" panose="020B0602030504020204" pitchFamily="34" charset="0"/>
              </a:rPr>
              <a:t>Lucida Sans</a:t>
            </a:r>
            <a:endParaRPr lang="fr-FR" b="0" dirty="0">
              <a:latin typeface="Lucida Sans" panose="020B06020305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44CE0-13E9-47C5-B632-EEA9A88F6A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28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9DC2EA-4C33-A87D-041A-FD0C5C8A5D7B}"/>
              </a:ext>
            </a:extLst>
          </p:cNvPr>
          <p:cNvSpPr/>
          <p:nvPr userDrawn="1"/>
        </p:nvSpPr>
        <p:spPr>
          <a:xfrm>
            <a:off x="0" y="1181100"/>
            <a:ext cx="12192000" cy="52843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Graphic 12">
            <a:extLst>
              <a:ext uri="{FF2B5EF4-FFF2-40B4-BE49-F238E27FC236}">
                <a16:creationId xmlns:a16="http://schemas.microsoft.com/office/drawing/2014/main" id="{D8D0FD9E-7484-A2E5-4C70-6D6D24979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2222" y="1708704"/>
            <a:ext cx="4229100" cy="42291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55A8364-EB3C-3363-979C-6E947D325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677" y="2757805"/>
            <a:ext cx="5938203" cy="437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en-US" sz="2800" dirty="0" smtClean="0">
                <a:solidFill>
                  <a:schemeClr val="accent3"/>
                </a:solidFill>
                <a:latin typeface="+mj-lt"/>
                <a:cs typeface="+mn-cs"/>
              </a:defRPr>
            </a:lvl1pPr>
          </a:lstStyle>
          <a:p>
            <a:pPr marL="0" lvl="0"/>
            <a:r>
              <a:rPr lang="fr-FR" dirty="0"/>
              <a:t>Numéro de la partie.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6A341C5-6D0A-C14A-8A01-A1251147C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15CD081-97AA-0F8E-847B-C021C331B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677" y="3421380"/>
            <a:ext cx="5938203" cy="147732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buNone/>
              <a:defRPr kumimoji="0" lang="fr-FR" sz="4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dirty="0"/>
              <a:t>Titre de la partie sur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167058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9DC2EA-4C33-A87D-041A-FD0C5C8A5D7B}"/>
              </a:ext>
            </a:extLst>
          </p:cNvPr>
          <p:cNvSpPr/>
          <p:nvPr userDrawn="1"/>
        </p:nvSpPr>
        <p:spPr>
          <a:xfrm>
            <a:off x="0" y="1181100"/>
            <a:ext cx="12192000" cy="52843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Graphic 12">
            <a:extLst>
              <a:ext uri="{FF2B5EF4-FFF2-40B4-BE49-F238E27FC236}">
                <a16:creationId xmlns:a16="http://schemas.microsoft.com/office/drawing/2014/main" id="{D8D0FD9E-7484-A2E5-4C70-6D6D24979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2222" y="1708704"/>
            <a:ext cx="4229100" cy="42291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0F0CD96-79E4-8CC1-79C8-B682732F5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677" y="3421380"/>
            <a:ext cx="5938203" cy="147732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buNone/>
              <a:defRPr kumimoji="0" lang="fr-FR" sz="4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dirty="0"/>
              <a:t>Titre de la partie sur plusieurs lignes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31419F1-8D06-6A3D-7800-1DE8238E2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677" y="2757805"/>
            <a:ext cx="5938203" cy="437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en-US" sz="2800" dirty="0" smtClean="0">
                <a:solidFill>
                  <a:schemeClr val="accent1"/>
                </a:solidFill>
                <a:latin typeface="+mj-lt"/>
                <a:cs typeface="+mn-cs"/>
              </a:defRPr>
            </a:lvl1pPr>
          </a:lstStyle>
          <a:p>
            <a:pPr marL="0" lvl="0"/>
            <a:r>
              <a:rPr lang="fr-FR" dirty="0"/>
              <a:t>Numéro de la partie.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AFDAD2F8-6D6A-4788-0F81-38EF0F69B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DIFFUSION - LIMITÉE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486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9DC2EA-4C33-A87D-041A-FD0C5C8A5D7B}"/>
              </a:ext>
            </a:extLst>
          </p:cNvPr>
          <p:cNvSpPr/>
          <p:nvPr userDrawn="1"/>
        </p:nvSpPr>
        <p:spPr>
          <a:xfrm>
            <a:off x="0" y="1181100"/>
            <a:ext cx="12192000" cy="52843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Graphic 12">
            <a:extLst>
              <a:ext uri="{FF2B5EF4-FFF2-40B4-BE49-F238E27FC236}">
                <a16:creationId xmlns:a16="http://schemas.microsoft.com/office/drawing/2014/main" id="{D8D0FD9E-7484-A2E5-4C70-6D6D24979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2222" y="1708704"/>
            <a:ext cx="4229100" cy="42291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9AAAA4-95BD-E44A-FBAD-4E1DF86E03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677" y="3421380"/>
            <a:ext cx="5938203" cy="147732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buNone/>
              <a:defRPr kumimoji="0" lang="fr-FR" sz="4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dirty="0"/>
              <a:t>Titre de la partie sur plusieurs lignes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50E1FE5-E5F2-E7FB-5A9D-425F6B9141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677" y="2757805"/>
            <a:ext cx="5938203" cy="437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en-US" sz="2800" dirty="0" smtClean="0">
                <a:solidFill>
                  <a:schemeClr val="accent2"/>
                </a:solidFill>
                <a:latin typeface="+mj-lt"/>
                <a:cs typeface="+mn-cs"/>
              </a:defRPr>
            </a:lvl1pPr>
          </a:lstStyle>
          <a:p>
            <a:pPr marL="0" lvl="0"/>
            <a:r>
              <a:rPr lang="fr-FR" dirty="0"/>
              <a:t>Numéro de la partie.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7C67AFFC-66FA-BDA3-6EC4-1BC44A484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DIFFUSION - LIMITÉE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74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C7C0A4CB-F3BF-3252-05E1-909AD1FFD7A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65921" y="1189848"/>
            <a:ext cx="5580003" cy="496330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Ajouter une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1F5DC1-F399-A74F-6F37-A45D336D08FD}"/>
              </a:ext>
            </a:extLst>
          </p:cNvPr>
          <p:cNvCxnSpPr>
            <a:cxnSpLocks/>
          </p:cNvCxnSpPr>
          <p:nvPr userDrawn="1"/>
        </p:nvCxnSpPr>
        <p:spPr>
          <a:xfrm>
            <a:off x="342900" y="6507163"/>
            <a:ext cx="11503025" cy="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A87DA5F-10CB-258B-8005-D37F4D080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0767" y="532169"/>
            <a:ext cx="1045158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lvl1pPr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r"/>
            <a:r>
              <a:rPr lang="fr-FR"/>
              <a:t>DIFFUSION - LIMITÉE</a:t>
            </a:r>
            <a:endParaRPr lang="fr-FR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1D62FFF-52FA-3F5B-4756-C0079F4099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5338763"/>
            <a:ext cx="5638740" cy="814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de conclusion </a:t>
            </a:r>
            <a:br>
              <a:rPr lang="fr-FR" dirty="0"/>
            </a:br>
            <a:r>
              <a:rPr lang="fr-FR" dirty="0"/>
              <a:t>(bloc texte à supprimer si non utile)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B788156-4164-AE2B-0369-68AA2EA39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105858"/>
            <a:ext cx="5638739" cy="923330"/>
          </a:xfrm>
        </p:spPr>
        <p:txBody>
          <a:bodyPr/>
          <a:lstStyle/>
          <a:p>
            <a:r>
              <a:rPr lang="fr-FR" dirty="0"/>
              <a:t>Titre de la slide sur </a:t>
            </a:r>
            <a:br>
              <a:rPr lang="fr-FR" dirty="0"/>
            </a:br>
            <a:r>
              <a:rPr lang="fr-FR" dirty="0"/>
              <a:t>une ligne ou deux lignes 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A9C0ACE9-A071-6304-A72D-01DC6A20F13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2899" y="2300288"/>
            <a:ext cx="5638739" cy="1230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2536EC7-E71C-2667-2AAC-9232A2FE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1852009" y="6604267"/>
            <a:ext cx="1263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8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DISTEC/DCC/DIR 25-00XX</a:t>
            </a:r>
          </a:p>
        </p:txBody>
      </p:sp>
    </p:spTree>
    <p:extLst>
      <p:ext uri="{BB962C8B-B14F-4D97-AF65-F5344CB8AC3E}">
        <p14:creationId xmlns:p14="http://schemas.microsoft.com/office/powerpoint/2010/main" val="342492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73484C2-E502-6CF5-C7FE-4EBDA12837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81099"/>
            <a:ext cx="12192000" cy="5284800"/>
          </a:xfrm>
          <a:custGeom>
            <a:avLst/>
            <a:gdLst>
              <a:gd name="connsiteX0" fmla="*/ 11342851 w 12192000"/>
              <a:gd name="connsiteY0" fmla="*/ 2632839 h 5284800"/>
              <a:gd name="connsiteX1" fmla="*/ 11500875 w 12192000"/>
              <a:gd name="connsiteY1" fmla="*/ 2654461 h 5284800"/>
              <a:gd name="connsiteX2" fmla="*/ 12163103 w 12192000"/>
              <a:gd name="connsiteY2" fmla="*/ 2939441 h 5284800"/>
              <a:gd name="connsiteX3" fmla="*/ 12192000 w 12192000"/>
              <a:gd name="connsiteY3" fmla="*/ 2960382 h 5284800"/>
              <a:gd name="connsiteX4" fmla="*/ 12192000 w 12192000"/>
              <a:gd name="connsiteY4" fmla="*/ 5284800 h 5284800"/>
              <a:gd name="connsiteX5" fmla="*/ 8909042 w 12192000"/>
              <a:gd name="connsiteY5" fmla="*/ 5284800 h 5284800"/>
              <a:gd name="connsiteX6" fmla="*/ 8878520 w 12192000"/>
              <a:gd name="connsiteY6" fmla="*/ 5162722 h 5284800"/>
              <a:gd name="connsiteX7" fmla="*/ 8837261 w 12192000"/>
              <a:gd name="connsiteY7" fmla="*/ 4740531 h 5284800"/>
              <a:gd name="connsiteX8" fmla="*/ 10045822 w 12192000"/>
              <a:gd name="connsiteY8" fmla="*/ 3801490 h 5284800"/>
              <a:gd name="connsiteX9" fmla="*/ 10046707 w 12192000"/>
              <a:gd name="connsiteY9" fmla="*/ 3801490 h 5284800"/>
              <a:gd name="connsiteX10" fmla="*/ 11342851 w 12192000"/>
              <a:gd name="connsiteY10" fmla="*/ 2632839 h 5284800"/>
              <a:gd name="connsiteX11" fmla="*/ 0 w 12192000"/>
              <a:gd name="connsiteY11" fmla="*/ 0 h 5284800"/>
              <a:gd name="connsiteX12" fmla="*/ 12192000 w 12192000"/>
              <a:gd name="connsiteY12" fmla="*/ 0 h 5284800"/>
              <a:gd name="connsiteX13" fmla="*/ 12192000 w 12192000"/>
              <a:gd name="connsiteY13" fmla="*/ 2787622 h 5284800"/>
              <a:gd name="connsiteX14" fmla="*/ 12079095 w 12192000"/>
              <a:gd name="connsiteY14" fmla="*/ 2719230 h 5284800"/>
              <a:gd name="connsiteX15" fmla="*/ 11879242 w 12192000"/>
              <a:gd name="connsiteY15" fmla="*/ 2623042 h 5284800"/>
              <a:gd name="connsiteX16" fmla="*/ 10984880 w 12192000"/>
              <a:gd name="connsiteY16" fmla="*/ 2442491 h 5284800"/>
              <a:gd name="connsiteX17" fmla="*/ 10090518 w 12192000"/>
              <a:gd name="connsiteY17" fmla="*/ 2623042 h 5284800"/>
              <a:gd name="connsiteX18" fmla="*/ 9359894 w 12192000"/>
              <a:gd name="connsiteY18" fmla="*/ 3115574 h 5284800"/>
              <a:gd name="connsiteX19" fmla="*/ 8867354 w 12192000"/>
              <a:gd name="connsiteY19" fmla="*/ 3846185 h 5284800"/>
              <a:gd name="connsiteX20" fmla="*/ 8686800 w 12192000"/>
              <a:gd name="connsiteY20" fmla="*/ 4740531 h 5284800"/>
              <a:gd name="connsiteX21" fmla="*/ 8732104 w 12192000"/>
              <a:gd name="connsiteY21" fmla="*/ 5197827 h 5284800"/>
              <a:gd name="connsiteX22" fmla="*/ 8754272 w 12192000"/>
              <a:gd name="connsiteY22" fmla="*/ 5284800 h 5284800"/>
              <a:gd name="connsiteX23" fmla="*/ 0 w 12192000"/>
              <a:gd name="connsiteY23" fmla="*/ 5284800 h 52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5284800">
                <a:moveTo>
                  <a:pt x="11342851" y="2632839"/>
                </a:moveTo>
                <a:cubicBezTo>
                  <a:pt x="11392852" y="2635991"/>
                  <a:pt x="11445448" y="2643066"/>
                  <a:pt x="11500875" y="2654461"/>
                </a:cubicBezTo>
                <a:cubicBezTo>
                  <a:pt x="11738184" y="2703416"/>
                  <a:pt x="11960799" y="2803019"/>
                  <a:pt x="12163103" y="2939441"/>
                </a:cubicBezTo>
                <a:lnTo>
                  <a:pt x="12192000" y="2960382"/>
                </a:lnTo>
                <a:lnTo>
                  <a:pt x="12192000" y="5284800"/>
                </a:lnTo>
                <a:lnTo>
                  <a:pt x="8909042" y="5284800"/>
                </a:lnTo>
                <a:lnTo>
                  <a:pt x="8878520" y="5162722"/>
                </a:lnTo>
                <a:cubicBezTo>
                  <a:pt x="8851228" y="5025159"/>
                  <a:pt x="8837261" y="4883910"/>
                  <a:pt x="8837261" y="4740531"/>
                </a:cubicBezTo>
                <a:cubicBezTo>
                  <a:pt x="8837261" y="4167017"/>
                  <a:pt x="9640018" y="4207287"/>
                  <a:pt x="10045822" y="3801490"/>
                </a:cubicBezTo>
                <a:lnTo>
                  <a:pt x="10046707" y="3801490"/>
                </a:lnTo>
                <a:cubicBezTo>
                  <a:pt x="10426734" y="3421056"/>
                  <a:pt x="10592839" y="2585562"/>
                  <a:pt x="11342851" y="26328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787622"/>
                </a:lnTo>
                <a:lnTo>
                  <a:pt x="12079095" y="2719230"/>
                </a:lnTo>
                <a:cubicBezTo>
                  <a:pt x="12014270" y="2684111"/>
                  <a:pt x="11947614" y="2652028"/>
                  <a:pt x="11879242" y="2623042"/>
                </a:cubicBezTo>
                <a:cubicBezTo>
                  <a:pt x="11596020" y="2503117"/>
                  <a:pt x="11295096" y="2442491"/>
                  <a:pt x="10984880" y="2442491"/>
                </a:cubicBezTo>
                <a:cubicBezTo>
                  <a:pt x="10674663" y="2442491"/>
                  <a:pt x="10373740" y="2503117"/>
                  <a:pt x="10090518" y="2623042"/>
                </a:cubicBezTo>
                <a:cubicBezTo>
                  <a:pt x="9816590" y="2738984"/>
                  <a:pt x="9570983" y="2904489"/>
                  <a:pt x="9359894" y="3115574"/>
                </a:cubicBezTo>
                <a:cubicBezTo>
                  <a:pt x="9148806" y="3326659"/>
                  <a:pt x="8983297" y="3572704"/>
                  <a:pt x="8867354" y="3846185"/>
                </a:cubicBezTo>
                <a:cubicBezTo>
                  <a:pt x="8747427" y="4129402"/>
                  <a:pt x="8686800" y="4430320"/>
                  <a:pt x="8686800" y="4740531"/>
                </a:cubicBezTo>
                <a:cubicBezTo>
                  <a:pt x="8686800" y="4895637"/>
                  <a:pt x="8701957" y="5048419"/>
                  <a:pt x="8732104" y="5197827"/>
                </a:cubicBezTo>
                <a:lnTo>
                  <a:pt x="8754272" y="5284800"/>
                </a:lnTo>
                <a:lnTo>
                  <a:pt x="0" y="528480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FR" sz="3200"/>
            </a:lvl1pPr>
          </a:lstStyle>
          <a:p>
            <a:r>
              <a:rPr lang="fr-FR" dirty="0"/>
              <a:t>Ajouter une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7FCD62-C543-A45C-949B-ACAB6EAF798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23839" r="38210"/>
          <a:stretch/>
        </p:blipFill>
        <p:spPr>
          <a:xfrm rot="5400000">
            <a:off x="9017504" y="3291392"/>
            <a:ext cx="2843792" cy="35052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69D5ED-DA5E-2F29-D497-BC528B5CF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4180185"/>
            <a:ext cx="5544550" cy="374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US" sz="2400" smtClean="0">
                <a:solidFill>
                  <a:schemeClr val="bg1"/>
                </a:solidFill>
                <a:ea typeface="+mj-ea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114300" lvl="0" indent="-342900"/>
            <a:r>
              <a:rPr lang="fr-FR" dirty="0"/>
              <a:t>Sous-titre de la présentation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DBCCE02-A603-ABFF-E037-89A900A92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BA9F746-0F2B-099E-9791-F553E38FD2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2782522"/>
            <a:ext cx="5617243" cy="116955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90000"/>
              </a:lnSpc>
              <a:buNone/>
              <a:defRPr lang="en-US" sz="4000" b="1" spc="-5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lvl="0">
              <a:lnSpc>
                <a:spcPct val="95000"/>
              </a:lnSpc>
            </a:pPr>
            <a:r>
              <a:rPr lang="fr-FR" dirty="0"/>
              <a:t>Titre de la présentation 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55451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4">
            <a:extLst>
              <a:ext uri="{FF2B5EF4-FFF2-40B4-BE49-F238E27FC236}">
                <a16:creationId xmlns:a16="http://schemas.microsoft.com/office/drawing/2014/main" id="{E6982DEA-1393-FE25-9E9B-A2C84C8BE61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2900" y="2374896"/>
            <a:ext cx="11503024" cy="377825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Ajouter une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1F5DC1-F399-A74F-6F37-A45D336D08FD}"/>
              </a:ext>
            </a:extLst>
          </p:cNvPr>
          <p:cNvCxnSpPr>
            <a:cxnSpLocks/>
          </p:cNvCxnSpPr>
          <p:nvPr userDrawn="1"/>
        </p:nvCxnSpPr>
        <p:spPr>
          <a:xfrm>
            <a:off x="342900" y="6507163"/>
            <a:ext cx="11503025" cy="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F1330F97-F6A3-00AC-1600-C79E6EF0B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105858"/>
            <a:ext cx="11503024" cy="923330"/>
          </a:xfrm>
        </p:spPr>
        <p:txBody>
          <a:bodyPr/>
          <a:lstStyle/>
          <a:p>
            <a:r>
              <a:rPr lang="fr-FR" dirty="0"/>
              <a:t>Titre de la slide sur </a:t>
            </a:r>
            <a:br>
              <a:rPr lang="fr-FR" dirty="0"/>
            </a:br>
            <a:r>
              <a:rPr lang="fr-FR" dirty="0"/>
              <a:t>une ligne ou deux lignes 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02099E2-B563-A48A-95A3-A205406B5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3869C-BC57-4142-9AF9-B9889E799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1852009" y="6604267"/>
            <a:ext cx="1263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8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DISTEC/DCC/DIR 25-00XX</a:t>
            </a:r>
          </a:p>
        </p:txBody>
      </p:sp>
    </p:spTree>
    <p:extLst>
      <p:ext uri="{BB962C8B-B14F-4D97-AF65-F5344CB8AC3E}">
        <p14:creationId xmlns:p14="http://schemas.microsoft.com/office/powerpoint/2010/main" val="78709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C7C0A4CB-F3BF-3252-05E1-909AD1FFD7A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1643" y="1189848"/>
            <a:ext cx="3474281" cy="496330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Ajouter une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1F5DC1-F399-A74F-6F37-A45D336D08FD}"/>
              </a:ext>
            </a:extLst>
          </p:cNvPr>
          <p:cNvCxnSpPr>
            <a:cxnSpLocks/>
          </p:cNvCxnSpPr>
          <p:nvPr userDrawn="1"/>
        </p:nvCxnSpPr>
        <p:spPr>
          <a:xfrm>
            <a:off x="342900" y="6507163"/>
            <a:ext cx="11503025" cy="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0E6BF6C-735D-0D12-A89C-1563DCD1B8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5338763"/>
            <a:ext cx="7610394" cy="814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de conclusion </a:t>
            </a:r>
            <a:br>
              <a:rPr lang="fr-FR" dirty="0"/>
            </a:br>
            <a:r>
              <a:rPr lang="fr-FR" dirty="0"/>
              <a:t>(bloc texte à supprimer si non utile)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E25A187-731F-EC7D-91F8-178C8365C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105858"/>
            <a:ext cx="7610393" cy="923330"/>
          </a:xfrm>
        </p:spPr>
        <p:txBody>
          <a:bodyPr/>
          <a:lstStyle/>
          <a:p>
            <a:r>
              <a:rPr lang="fr-FR" dirty="0"/>
              <a:t>Titre de la slide sur </a:t>
            </a:r>
            <a:br>
              <a:rPr lang="fr-FR" dirty="0"/>
            </a:br>
            <a:r>
              <a:rPr lang="fr-FR" dirty="0"/>
              <a:t>une ligne ou deux lignes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BF53EAB-5FBC-032A-721E-2125ADD62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DIFFUSION - LIMITÉE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7E82791B-798F-BA13-5A17-2BB8D7BD1C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2899" y="2300288"/>
            <a:ext cx="7610393" cy="1230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218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4">
            <a:extLst>
              <a:ext uri="{FF2B5EF4-FFF2-40B4-BE49-F238E27FC236}">
                <a16:creationId xmlns:a16="http://schemas.microsoft.com/office/drawing/2014/main" id="{E6982DEA-1393-FE25-9E9B-A2C84C8BE61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59400" y="1181100"/>
            <a:ext cx="6486524" cy="497205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Ajouter une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1F5DC1-F399-A74F-6F37-A45D336D08FD}"/>
              </a:ext>
            </a:extLst>
          </p:cNvPr>
          <p:cNvCxnSpPr>
            <a:cxnSpLocks/>
          </p:cNvCxnSpPr>
          <p:nvPr userDrawn="1"/>
        </p:nvCxnSpPr>
        <p:spPr>
          <a:xfrm>
            <a:off x="342900" y="6507163"/>
            <a:ext cx="11503025" cy="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1DE34E8A-C7DB-1A29-B54B-B31CD8764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105858"/>
            <a:ext cx="4673599" cy="923330"/>
          </a:xfrm>
        </p:spPr>
        <p:txBody>
          <a:bodyPr/>
          <a:lstStyle/>
          <a:p>
            <a:r>
              <a:rPr lang="fr-FR" dirty="0"/>
              <a:t>Titre de la slide sur </a:t>
            </a:r>
            <a:br>
              <a:rPr lang="fr-FR" dirty="0"/>
            </a:br>
            <a:r>
              <a:rPr lang="fr-FR" dirty="0"/>
              <a:t>une ligne ou deux lignes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3A019E2-EC54-C4D2-FE1B-B41BD4571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DIFFUSION - LIMITÉE</a:t>
            </a:r>
          </a:p>
        </p:txBody>
      </p:sp>
    </p:spTree>
    <p:extLst>
      <p:ext uri="{BB962C8B-B14F-4D97-AF65-F5344CB8AC3E}">
        <p14:creationId xmlns:p14="http://schemas.microsoft.com/office/powerpoint/2010/main" val="337278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479AA3-F6B4-D793-B0BE-724F4978B898}"/>
              </a:ext>
            </a:extLst>
          </p:cNvPr>
          <p:cNvSpPr/>
          <p:nvPr userDrawn="1"/>
        </p:nvSpPr>
        <p:spPr>
          <a:xfrm>
            <a:off x="0" y="1"/>
            <a:ext cx="12192000" cy="1181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B0768C-A6B0-E6A5-65F9-676D1E1524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0848" y="349250"/>
            <a:ext cx="683445" cy="486005"/>
          </a:xfrm>
          <a:prstGeom prst="rect">
            <a:avLst/>
          </a:prstGeom>
        </p:spPr>
      </p:pic>
      <p:pic>
        <p:nvPicPr>
          <p:cNvPr id="10" name="Picture 9" descr="A red white and blue flag with a person's face&#10;&#10;Description automatically generated">
            <a:extLst>
              <a:ext uri="{FF2B5EF4-FFF2-40B4-BE49-F238E27FC236}">
                <a16:creationId xmlns:a16="http://schemas.microsoft.com/office/drawing/2014/main" id="{222CA406-CAF0-1629-0AF3-76EB02CD542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56379" y="256769"/>
            <a:ext cx="739775" cy="670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D1437D-1F94-F676-FC70-FBA5F7C3F096}"/>
              </a:ext>
            </a:extLst>
          </p:cNvPr>
          <p:cNvSpPr txBox="1"/>
          <p:nvPr userDrawn="1"/>
        </p:nvSpPr>
        <p:spPr>
          <a:xfrm>
            <a:off x="10833177" y="6600150"/>
            <a:ext cx="51937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15/01/2025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A62EA-B140-F0CC-D764-2B219B732333}"/>
              </a:ext>
            </a:extLst>
          </p:cNvPr>
          <p:cNvSpPr txBox="1"/>
          <p:nvPr userDrawn="1"/>
        </p:nvSpPr>
        <p:spPr>
          <a:xfrm>
            <a:off x="11663183" y="6600150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9A39818E-3B46-4E23-B15E-B73637F22A39}" type="slidenum">
              <a:rPr lang="fr-FR" sz="80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DB369-60F8-5CBF-20CE-95CC4AF11121}"/>
              </a:ext>
            </a:extLst>
          </p:cNvPr>
          <p:cNvSpPr txBox="1"/>
          <p:nvPr userDrawn="1"/>
        </p:nvSpPr>
        <p:spPr>
          <a:xfrm>
            <a:off x="342900" y="6600150"/>
            <a:ext cx="13994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– Tous droits réservés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69F1AD-D269-A904-A3F3-C43E6ABD71AF}"/>
              </a:ext>
            </a:extLst>
          </p:cNvPr>
          <p:cNvSpPr txBox="1"/>
          <p:nvPr userDrawn="1"/>
        </p:nvSpPr>
        <p:spPr>
          <a:xfrm>
            <a:off x="1820106" y="6600150"/>
            <a:ext cx="272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24" name="Title Placeholder 23">
            <a:extLst>
              <a:ext uri="{FF2B5EF4-FFF2-40B4-BE49-F238E27FC236}">
                <a16:creationId xmlns:a16="http://schemas.microsoft.com/office/drawing/2014/main" id="{F8C3FDC6-1E7F-D769-A717-CE591E91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11503024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>
              <a:lnSpc>
                <a:spcPct val="95000"/>
              </a:lnSpc>
              <a:spcBef>
                <a:spcPts val="0"/>
              </a:spcBef>
            </a:pPr>
            <a:r>
              <a:rPr lang="fr-FR" dirty="0"/>
              <a:t>Slide Master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E2DA6FA8-77E3-69DA-9C2F-41EDB8985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4926" y="532169"/>
            <a:ext cx="4191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DIFFUSION - LIMITÉE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7CBFFBC-AED4-50E0-9E9E-A2B7A191A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000" y="1825625"/>
            <a:ext cx="1150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8969625A-541D-05F8-41C4-EC146ADBB8C9}"/>
              </a:ext>
            </a:extLst>
          </p:cNvPr>
          <p:cNvSpPr txBox="1"/>
          <p:nvPr userDrawn="1"/>
        </p:nvSpPr>
        <p:spPr>
          <a:xfrm>
            <a:off x="1925142" y="6610657"/>
            <a:ext cx="124072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800" dirty="0"/>
              <a:t>DISTEC/DCC/DIR 25-0001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E48A53A4-1681-651E-14DB-19E4B38F8EC0}"/>
              </a:ext>
            </a:extLst>
          </p:cNvPr>
          <p:cNvSpPr txBox="1"/>
          <p:nvPr userDrawn="1"/>
        </p:nvSpPr>
        <p:spPr>
          <a:xfrm>
            <a:off x="5364226" y="6538594"/>
            <a:ext cx="294471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 sz="500"/>
            </a:pPr>
            <a:r>
              <a:rPr lang="en-US" sz="800" dirty="0"/>
              <a:t>This document is the property of Andra.</a:t>
            </a:r>
          </a:p>
          <a:p>
            <a:pPr algn="ctr">
              <a:defRPr sz="500"/>
            </a:pPr>
            <a:r>
              <a:rPr lang="en-US" sz="800" dirty="0"/>
              <a:t>It may not be reproduced or communicated without authorization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3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4037" r:id="rId4"/>
    <p:sldLayoutId id="2147484043" r:id="rId5"/>
    <p:sldLayoutId id="2147484044" r:id="rId6"/>
    <p:sldLayoutId id="2147484045" r:id="rId7"/>
    <p:sldLayoutId id="2147484047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fr-FR" sz="3000" b="1" kern="1200" spc="-50" dirty="0" smtClean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kumimoji="0" lang="en-US" sz="1800" b="0" i="0" u="none" strike="noStrike" kern="1200" cap="none" spc="0" normalizeH="0" baseline="0" dirty="0">
          <a:ln>
            <a:noFill/>
          </a:ln>
          <a:solidFill>
            <a:schemeClr val="tx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7600" indent="-230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kumimoji="0" lang="en-US" sz="1600" b="0" i="0" u="none" strike="noStrike" kern="1200" cap="none" spc="0" normalizeH="0" baseline="0" dirty="0">
          <a:ln>
            <a:noFill/>
          </a:ln>
          <a:solidFill>
            <a:schemeClr val="tx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4800" indent="-230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kumimoji="0" lang="en-US" sz="1400" b="0" i="0" u="none" strike="noStrike" kern="1200" cap="none" spc="0" normalizeH="0" baseline="0" dirty="0">
          <a:ln>
            <a:noFill/>
          </a:ln>
          <a:solidFill>
            <a:schemeClr val="tx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2000" indent="-230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→"/>
        <a:defRPr kumimoji="0" lang="en-US" sz="1200" b="0" i="0" u="none" strike="noStrike" kern="1200" cap="none" spc="0" normalizeH="0" baseline="0" dirty="0">
          <a:ln>
            <a:noFill/>
          </a:ln>
          <a:solidFill>
            <a:schemeClr val="tx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9200" indent="-230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kumimoji="0" lang="fr-FR" sz="1000" b="0" i="0" u="none" strike="noStrike" kern="1200" cap="none" spc="0" normalizeH="0" baseline="0" noProof="0" dirty="0" smtClean="0">
          <a:ln>
            <a:noFill/>
          </a:ln>
          <a:solidFill>
            <a:schemeClr val="tx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16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462">
          <p15:clr>
            <a:srgbClr val="F26B43"/>
          </p15:clr>
        </p15:guide>
        <p15:guide id="6" orient="horz" pos="4099">
          <p15:clr>
            <a:srgbClr val="F26B43"/>
          </p15:clr>
        </p15:guide>
        <p15:guide id="7" orient="horz" pos="3876">
          <p15:clr>
            <a:srgbClr val="F26B43"/>
          </p15:clr>
        </p15:guide>
        <p15:guide id="8" orient="horz" pos="527" userDrawn="1">
          <p15:clr>
            <a:srgbClr val="F26B43"/>
          </p15:clr>
        </p15:guide>
        <p15:guide id="9" orient="horz" pos="7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oleObject" Target="../embeddings/oleObject2.bin"/><Relationship Id="rId3" Type="http://schemas.openxmlformats.org/officeDocument/2006/relationships/image" Target="../media/image34.jpe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9.png"/><Relationship Id="rId15" Type="http://schemas.openxmlformats.org/officeDocument/2006/relationships/image" Target="../media/image40.jpeg"/><Relationship Id="rId10" Type="http://schemas.openxmlformats.org/officeDocument/2006/relationships/image" Target="../media/image37.jpeg"/><Relationship Id="rId4" Type="http://schemas.openxmlformats.org/officeDocument/2006/relationships/image" Target="../media/image35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3">
            <a:extLst>
              <a:ext uri="{FF2B5EF4-FFF2-40B4-BE49-F238E27FC236}">
                <a16:creationId xmlns:a16="http://schemas.microsoft.com/office/drawing/2014/main" id="{F75E1403-AB8D-EA41-17DB-D905F4EC6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 b="8863"/>
          <a:stretch/>
        </p:blipFill>
        <p:spPr>
          <a:xfrm>
            <a:off x="0" y="1189060"/>
            <a:ext cx="12192000" cy="5284800"/>
          </a:xfrm>
          <a:custGeom>
            <a:avLst/>
            <a:gdLst>
              <a:gd name="connsiteX0" fmla="*/ 11342851 w 12192000"/>
              <a:gd name="connsiteY0" fmla="*/ 2632839 h 5284800"/>
              <a:gd name="connsiteX1" fmla="*/ 11500875 w 12192000"/>
              <a:gd name="connsiteY1" fmla="*/ 2654461 h 5284800"/>
              <a:gd name="connsiteX2" fmla="*/ 12163103 w 12192000"/>
              <a:gd name="connsiteY2" fmla="*/ 2939441 h 5284800"/>
              <a:gd name="connsiteX3" fmla="*/ 12192000 w 12192000"/>
              <a:gd name="connsiteY3" fmla="*/ 2960382 h 5284800"/>
              <a:gd name="connsiteX4" fmla="*/ 12192000 w 12192000"/>
              <a:gd name="connsiteY4" fmla="*/ 5284800 h 5284800"/>
              <a:gd name="connsiteX5" fmla="*/ 8909042 w 12192000"/>
              <a:gd name="connsiteY5" fmla="*/ 5284800 h 5284800"/>
              <a:gd name="connsiteX6" fmla="*/ 8878520 w 12192000"/>
              <a:gd name="connsiteY6" fmla="*/ 5162722 h 5284800"/>
              <a:gd name="connsiteX7" fmla="*/ 8837261 w 12192000"/>
              <a:gd name="connsiteY7" fmla="*/ 4740531 h 5284800"/>
              <a:gd name="connsiteX8" fmla="*/ 10045822 w 12192000"/>
              <a:gd name="connsiteY8" fmla="*/ 3801490 h 5284800"/>
              <a:gd name="connsiteX9" fmla="*/ 10046707 w 12192000"/>
              <a:gd name="connsiteY9" fmla="*/ 3801490 h 5284800"/>
              <a:gd name="connsiteX10" fmla="*/ 11342851 w 12192000"/>
              <a:gd name="connsiteY10" fmla="*/ 2632839 h 5284800"/>
              <a:gd name="connsiteX11" fmla="*/ 0 w 12192000"/>
              <a:gd name="connsiteY11" fmla="*/ 0 h 5284800"/>
              <a:gd name="connsiteX12" fmla="*/ 12192000 w 12192000"/>
              <a:gd name="connsiteY12" fmla="*/ 0 h 5284800"/>
              <a:gd name="connsiteX13" fmla="*/ 12192000 w 12192000"/>
              <a:gd name="connsiteY13" fmla="*/ 2787622 h 5284800"/>
              <a:gd name="connsiteX14" fmla="*/ 12079095 w 12192000"/>
              <a:gd name="connsiteY14" fmla="*/ 2719230 h 5284800"/>
              <a:gd name="connsiteX15" fmla="*/ 11879242 w 12192000"/>
              <a:gd name="connsiteY15" fmla="*/ 2623042 h 5284800"/>
              <a:gd name="connsiteX16" fmla="*/ 10984880 w 12192000"/>
              <a:gd name="connsiteY16" fmla="*/ 2442491 h 5284800"/>
              <a:gd name="connsiteX17" fmla="*/ 10090518 w 12192000"/>
              <a:gd name="connsiteY17" fmla="*/ 2623042 h 5284800"/>
              <a:gd name="connsiteX18" fmla="*/ 9359894 w 12192000"/>
              <a:gd name="connsiteY18" fmla="*/ 3115574 h 5284800"/>
              <a:gd name="connsiteX19" fmla="*/ 8867354 w 12192000"/>
              <a:gd name="connsiteY19" fmla="*/ 3846185 h 5284800"/>
              <a:gd name="connsiteX20" fmla="*/ 8686800 w 12192000"/>
              <a:gd name="connsiteY20" fmla="*/ 4740531 h 5284800"/>
              <a:gd name="connsiteX21" fmla="*/ 8732104 w 12192000"/>
              <a:gd name="connsiteY21" fmla="*/ 5197827 h 5284800"/>
              <a:gd name="connsiteX22" fmla="*/ 8754272 w 12192000"/>
              <a:gd name="connsiteY22" fmla="*/ 5284800 h 5284800"/>
              <a:gd name="connsiteX23" fmla="*/ 0 w 12192000"/>
              <a:gd name="connsiteY23" fmla="*/ 5284800 h 52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5284800">
                <a:moveTo>
                  <a:pt x="11342851" y="2632839"/>
                </a:moveTo>
                <a:cubicBezTo>
                  <a:pt x="11392852" y="2635991"/>
                  <a:pt x="11445448" y="2643066"/>
                  <a:pt x="11500875" y="2654461"/>
                </a:cubicBezTo>
                <a:cubicBezTo>
                  <a:pt x="11738184" y="2703416"/>
                  <a:pt x="11960799" y="2803019"/>
                  <a:pt x="12163103" y="2939441"/>
                </a:cubicBezTo>
                <a:lnTo>
                  <a:pt x="12192000" y="2960382"/>
                </a:lnTo>
                <a:lnTo>
                  <a:pt x="12192000" y="5284800"/>
                </a:lnTo>
                <a:lnTo>
                  <a:pt x="8909042" y="5284800"/>
                </a:lnTo>
                <a:lnTo>
                  <a:pt x="8878520" y="5162722"/>
                </a:lnTo>
                <a:cubicBezTo>
                  <a:pt x="8851228" y="5025159"/>
                  <a:pt x="8837261" y="4883910"/>
                  <a:pt x="8837261" y="4740531"/>
                </a:cubicBezTo>
                <a:cubicBezTo>
                  <a:pt x="8837261" y="4167017"/>
                  <a:pt x="9640018" y="4207287"/>
                  <a:pt x="10045822" y="3801490"/>
                </a:cubicBezTo>
                <a:lnTo>
                  <a:pt x="10046707" y="3801490"/>
                </a:lnTo>
                <a:cubicBezTo>
                  <a:pt x="10426734" y="3421056"/>
                  <a:pt x="10592839" y="2585562"/>
                  <a:pt x="11342851" y="26328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787622"/>
                </a:lnTo>
                <a:lnTo>
                  <a:pt x="12079095" y="2719230"/>
                </a:lnTo>
                <a:cubicBezTo>
                  <a:pt x="12014270" y="2684111"/>
                  <a:pt x="11947614" y="2652028"/>
                  <a:pt x="11879242" y="2623042"/>
                </a:cubicBezTo>
                <a:cubicBezTo>
                  <a:pt x="11596020" y="2503117"/>
                  <a:pt x="11295096" y="2442491"/>
                  <a:pt x="10984880" y="2442491"/>
                </a:cubicBezTo>
                <a:cubicBezTo>
                  <a:pt x="10674663" y="2442491"/>
                  <a:pt x="10373740" y="2503117"/>
                  <a:pt x="10090518" y="2623042"/>
                </a:cubicBezTo>
                <a:cubicBezTo>
                  <a:pt x="9816590" y="2738984"/>
                  <a:pt x="9570983" y="2904489"/>
                  <a:pt x="9359894" y="3115574"/>
                </a:cubicBezTo>
                <a:cubicBezTo>
                  <a:pt x="9148806" y="3326659"/>
                  <a:pt x="8983297" y="3572704"/>
                  <a:pt x="8867354" y="3846185"/>
                </a:cubicBezTo>
                <a:cubicBezTo>
                  <a:pt x="8747427" y="4129402"/>
                  <a:pt x="8686800" y="4430320"/>
                  <a:pt x="8686800" y="4740531"/>
                </a:cubicBezTo>
                <a:cubicBezTo>
                  <a:pt x="8686800" y="4895637"/>
                  <a:pt x="8701957" y="5048419"/>
                  <a:pt x="8732104" y="5197827"/>
                </a:cubicBezTo>
                <a:lnTo>
                  <a:pt x="8754272" y="5284800"/>
                </a:lnTo>
                <a:lnTo>
                  <a:pt x="0" y="5284800"/>
                </a:lnTo>
                <a:close/>
              </a:path>
            </a:pathLst>
          </a:custGeo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51895B-A10D-15C5-5343-991512303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34" y="4719444"/>
            <a:ext cx="7294054" cy="857927"/>
          </a:xfrm>
        </p:spPr>
        <p:txBody>
          <a:bodyPr/>
          <a:lstStyle/>
          <a:p>
            <a:r>
              <a:rPr lang="en" dirty="0">
                <a:latin typeface="+mn-lt"/>
              </a:rPr>
              <a:t>2025 NWS RSO Conference - Bristol</a:t>
            </a:r>
            <a:endParaRPr lang="fr-FR" dirty="0"/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0034B4-DDE0-85D6-765C-74B51FF3D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AC6A4B-9EC7-C224-0C36-9FB888E0BD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78857"/>
            <a:ext cx="8917641" cy="1169551"/>
          </a:xfrm>
        </p:spPr>
        <p:txBody>
          <a:bodyPr>
            <a:normAutofit/>
          </a:bodyPr>
          <a:lstStyle/>
          <a:p>
            <a:r>
              <a:rPr lang="en" dirty="0"/>
              <a:t>Cigéo : Andra’s GDF Overview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95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A202EB3-53DF-273C-AB67-0E2482C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1D95F0-B644-1284-7E8C-CCF8B7F1E0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320103-DFDA-3393-3201-02941D20AA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Cigéo Roadmap</a:t>
            </a:r>
          </a:p>
        </p:txBody>
      </p:sp>
    </p:spTree>
    <p:extLst>
      <p:ext uri="{BB962C8B-B14F-4D97-AF65-F5344CB8AC3E}">
        <p14:creationId xmlns:p14="http://schemas.microsoft.com/office/powerpoint/2010/main" val="320131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A814252-37BA-8E2B-F717-31C2A419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71" y="1105858"/>
            <a:ext cx="7610393" cy="461665"/>
          </a:xfrm>
        </p:spPr>
        <p:txBody>
          <a:bodyPr/>
          <a:lstStyle/>
          <a:p>
            <a:r>
              <a:rPr lang="fr-FR" dirty="0"/>
              <a:t>Cigéo Roadmap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6FC2B3-EB19-353D-73DF-0340834590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FE02C20-5DD4-DD7E-A35A-239BEAD924B7}"/>
              </a:ext>
            </a:extLst>
          </p:cNvPr>
          <p:cNvGrpSpPr/>
          <p:nvPr/>
        </p:nvGrpSpPr>
        <p:grpSpPr>
          <a:xfrm>
            <a:off x="1479177" y="1567523"/>
            <a:ext cx="10174941" cy="4728041"/>
            <a:chOff x="1497188" y="716938"/>
            <a:chExt cx="9751468" cy="421211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1CC5A03-63F8-6450-F209-3FC95043F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111"/>
            <a:stretch/>
          </p:blipFill>
          <p:spPr>
            <a:xfrm>
              <a:off x="1497188" y="716938"/>
              <a:ext cx="9751468" cy="4212113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473D9B3-AA72-B4EE-E132-6FD878B1ED8D}"/>
                </a:ext>
              </a:extLst>
            </p:cNvPr>
            <p:cNvSpPr/>
            <p:nvPr/>
          </p:nvSpPr>
          <p:spPr>
            <a:xfrm>
              <a:off x="10232571" y="4728754"/>
              <a:ext cx="252549" cy="1219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391881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6" y="988064"/>
            <a:ext cx="11073244" cy="553998"/>
          </a:xfrm>
        </p:spPr>
        <p:txBody>
          <a:bodyPr/>
          <a:lstStyle/>
          <a:p>
            <a:r>
              <a:rPr lang="en" sz="3600" dirty="0"/>
              <a:t>The Geological </a:t>
            </a:r>
            <a:r>
              <a:rPr lang="fr-FR" sz="3600" dirty="0"/>
              <a:t> Framework of the Paris Basin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F9822-D4E3-62C1-B2B8-E595626780AC}"/>
              </a:ext>
            </a:extLst>
          </p:cNvPr>
          <p:cNvSpPr/>
          <p:nvPr/>
        </p:nvSpPr>
        <p:spPr>
          <a:xfrm>
            <a:off x="5166867" y="5471811"/>
            <a:ext cx="1850545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/>
          </a:p>
        </p:txBody>
      </p:sp>
      <p:pic>
        <p:nvPicPr>
          <p:cNvPr id="10" name="Image 25">
            <a:extLst>
              <a:ext uri="{FF2B5EF4-FFF2-40B4-BE49-F238E27FC236}">
                <a16:creationId xmlns:a16="http://schemas.microsoft.com/office/drawing/2014/main" id="{CC01483F-DF85-032C-C8EB-DC5E1F274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-3683" r="36559" b="1924"/>
          <a:stretch/>
        </p:blipFill>
        <p:spPr bwMode="auto">
          <a:xfrm>
            <a:off x="1467462" y="1361217"/>
            <a:ext cx="5559539" cy="513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F5E729-029B-F036-5E21-A9E812EC5BB6}"/>
              </a:ext>
            </a:extLst>
          </p:cNvPr>
          <p:cNvSpPr txBox="1">
            <a:spLocks/>
          </p:cNvSpPr>
          <p:nvPr/>
        </p:nvSpPr>
        <p:spPr>
          <a:xfrm>
            <a:off x="6950791" y="1618495"/>
            <a:ext cx="3646492" cy="5615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400" algn="l" defTabSz="914400" rtl="0" eaLnBrk="1" latinLnBrk="0" hangingPunct="1">
              <a:spcBef>
                <a:spcPts val="6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6400" algn="l" defTabSz="914400" rtl="0" eaLnBrk="1" latinLnBrk="0" hangingPunct="1">
              <a:spcBef>
                <a:spcPts val="400"/>
              </a:spcBef>
              <a:buSzPct val="85000"/>
              <a:buFontTx/>
              <a:buBlip>
                <a:blip r:embed="rId4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defTabSz="914400" rtl="0" eaLnBrk="1" latinLnBrk="0" hangingPunct="1">
              <a:spcBef>
                <a:spcPts val="300"/>
              </a:spcBef>
              <a:buSzPct val="80000"/>
              <a:buFontTx/>
              <a:buBlip>
                <a:blip r:embed="rId5"/>
              </a:buBlip>
              <a:defRPr sz="1600" b="0" i="0" kern="120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84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515" lvl="1" indent="0">
              <a:buNone/>
            </a:pPr>
            <a:r>
              <a:rPr lang="en" sz="1600" dirty="0">
                <a:solidFill>
                  <a:schemeClr val="accent4"/>
                </a:solidFill>
              </a:rPr>
              <a:t>A geological structure acquired over tens of millions of years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60CD28D-97ED-4EC3-FF34-FB300BC84878}"/>
              </a:ext>
            </a:extLst>
          </p:cNvPr>
          <p:cNvGrpSpPr/>
          <p:nvPr/>
        </p:nvGrpSpPr>
        <p:grpSpPr>
          <a:xfrm>
            <a:off x="7416800" y="2281405"/>
            <a:ext cx="2635787" cy="4244184"/>
            <a:chOff x="6228184" y="1628128"/>
            <a:chExt cx="2635786" cy="4244184"/>
          </a:xfrm>
        </p:grpSpPr>
        <p:pic>
          <p:nvPicPr>
            <p:cNvPr id="13" name="Espace réservé du contenu 10" descr="Fig 2_Log EST433 présentation.emf">
              <a:extLst>
                <a:ext uri="{FF2B5EF4-FFF2-40B4-BE49-F238E27FC236}">
                  <a16:creationId xmlns:a16="http://schemas.microsoft.com/office/drawing/2014/main" id="{BC088FCF-94E5-139B-6DBC-44459C40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390" t="10096" r="55508" b="11636"/>
            <a:stretch/>
          </p:blipFill>
          <p:spPr>
            <a:xfrm>
              <a:off x="6228184" y="1651885"/>
              <a:ext cx="1018114" cy="4220427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F96C191A-CB65-96E0-09EE-B6039A3D6FE5}"/>
                </a:ext>
              </a:extLst>
            </p:cNvPr>
            <p:cNvCxnSpPr/>
            <p:nvPr/>
          </p:nvCxnSpPr>
          <p:spPr>
            <a:xfrm>
              <a:off x="7387102" y="4782285"/>
              <a:ext cx="0" cy="1090026"/>
            </a:xfrm>
            <a:prstGeom prst="straightConnector1">
              <a:avLst/>
            </a:prstGeom>
            <a:ln w="38100">
              <a:solidFill>
                <a:srgbClr val="F39900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1916A50-9E13-AFD9-608E-E9561D77AED2}"/>
                </a:ext>
              </a:extLst>
            </p:cNvPr>
            <p:cNvSpPr txBox="1"/>
            <p:nvPr/>
          </p:nvSpPr>
          <p:spPr>
            <a:xfrm>
              <a:off x="7566236" y="3120474"/>
              <a:ext cx="1098333" cy="830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" sz="1200" dirty="0"/>
                <a:t>Oxfordian limestone</a:t>
              </a:r>
            </a:p>
            <a:p>
              <a:pPr algn="ctr"/>
              <a:r>
                <a:rPr lang="en" sz="1200" i="1" dirty="0">
                  <a:solidFill>
                    <a:schemeClr val="tx2"/>
                  </a:solidFill>
                </a:rPr>
                <a:t>Aquifer - </a:t>
              </a:r>
              <a:r>
                <a:rPr lang="en" sz="1200" i="1" dirty="0" err="1">
                  <a:solidFill>
                    <a:schemeClr val="tx2"/>
                  </a:solidFill>
                </a:rPr>
                <a:t>Aquitard</a:t>
              </a:r>
              <a:endParaRPr lang="fr-FR" sz="1200" i="1" dirty="0">
                <a:solidFill>
                  <a:schemeClr val="tx2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7D9F9AF-80C5-89E6-961C-23C860BC97D3}"/>
                </a:ext>
              </a:extLst>
            </p:cNvPr>
            <p:cNvSpPr txBox="1"/>
            <p:nvPr/>
          </p:nvSpPr>
          <p:spPr>
            <a:xfrm>
              <a:off x="7585420" y="4909339"/>
              <a:ext cx="1098334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" sz="1200" dirty="0"/>
                <a:t>Limestone Dogger</a:t>
              </a:r>
            </a:p>
            <a:p>
              <a:pPr algn="ctr"/>
              <a:r>
                <a:rPr lang="en" sz="1200" i="1" dirty="0">
                  <a:solidFill>
                    <a:schemeClr val="tx2"/>
                  </a:solidFill>
                </a:rPr>
                <a:t>Aquifer - </a:t>
              </a:r>
              <a:r>
                <a:rPr lang="en" sz="1200" i="1" dirty="0" err="1">
                  <a:solidFill>
                    <a:schemeClr val="tx2"/>
                  </a:solidFill>
                </a:rPr>
                <a:t>Aquitard</a:t>
              </a:r>
              <a:endParaRPr lang="fr-FR" sz="1200" i="1" dirty="0">
                <a:solidFill>
                  <a:schemeClr val="tx2"/>
                </a:solidFill>
              </a:endParaRP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A7F88639-B191-3A74-6ADD-E2D5EFBDED3C}"/>
                </a:ext>
              </a:extLst>
            </p:cNvPr>
            <p:cNvCxnSpPr/>
            <p:nvPr/>
          </p:nvCxnSpPr>
          <p:spPr>
            <a:xfrm>
              <a:off x="7395164" y="2976688"/>
              <a:ext cx="0" cy="1112849"/>
            </a:xfrm>
            <a:prstGeom prst="straightConnector1">
              <a:avLst/>
            </a:prstGeom>
            <a:ln w="38100">
              <a:solidFill>
                <a:srgbClr val="F39900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1EBD88-2B98-B636-23CB-7A575FB1F5CE}"/>
                </a:ext>
              </a:extLst>
            </p:cNvPr>
            <p:cNvSpPr/>
            <p:nvPr/>
          </p:nvSpPr>
          <p:spPr>
            <a:xfrm>
              <a:off x="7575042" y="4153384"/>
              <a:ext cx="1108711" cy="557393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 err="1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0738A85-18B7-C5EE-A874-166768CAE747}"/>
                </a:ext>
              </a:extLst>
            </p:cNvPr>
            <p:cNvSpPr txBox="1"/>
            <p:nvPr/>
          </p:nvSpPr>
          <p:spPr>
            <a:xfrm>
              <a:off x="7445582" y="4200996"/>
              <a:ext cx="1374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Callovo -Oxfordian</a:t>
              </a:r>
            </a:p>
          </p:txBody>
        </p:sp>
        <p:sp>
          <p:nvSpPr>
            <p:cNvPr id="20" name="Rectangle 39">
              <a:extLst>
                <a:ext uri="{FF2B5EF4-FFF2-40B4-BE49-F238E27FC236}">
                  <a16:creationId xmlns:a16="http://schemas.microsoft.com/office/drawing/2014/main" id="{784EE694-DAAC-854C-2900-A28B4BD3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1330" y="2615100"/>
              <a:ext cx="33342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377"/>
              <a:r>
                <a:rPr lang="en" altLang="fr-FR" sz="900" i="1" dirty="0">
                  <a:solidFill>
                    <a:srgbClr val="000000"/>
                  </a:solidFill>
                </a:rPr>
                <a:t>barrier</a:t>
              </a:r>
              <a:endParaRPr lang="fr-FR" altLang="fr-FR" dirty="0"/>
            </a:p>
          </p:txBody>
        </p:sp>
        <p:sp>
          <p:nvSpPr>
            <p:cNvPr id="21" name="Rectangle 39">
              <a:extLst>
                <a:ext uri="{FF2B5EF4-FFF2-40B4-BE49-F238E27FC236}">
                  <a16:creationId xmlns:a16="http://schemas.microsoft.com/office/drawing/2014/main" id="{3008A3DA-5E73-E626-9F07-BA581C7DE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9261" y="4432081"/>
              <a:ext cx="33342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377"/>
              <a:r>
                <a:rPr lang="en" altLang="fr-FR" sz="900" i="1" dirty="0">
                  <a:solidFill>
                    <a:srgbClr val="000000"/>
                  </a:solidFill>
                </a:rPr>
                <a:t>barrier</a:t>
              </a:r>
              <a:endParaRPr lang="fr-FR" alt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525AD62-0517-FE92-B81B-D0FCCECE33F4}"/>
                </a:ext>
              </a:extLst>
            </p:cNvPr>
            <p:cNvSpPr txBox="1"/>
            <p:nvPr/>
          </p:nvSpPr>
          <p:spPr>
            <a:xfrm>
              <a:off x="7585420" y="1628128"/>
              <a:ext cx="1278549" cy="646331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" sz="1200" dirty="0"/>
                <a:t>Kimmeridgian limestone</a:t>
              </a:r>
            </a:p>
            <a:p>
              <a:pPr algn="ctr"/>
              <a:r>
                <a:rPr lang="en" sz="1200" i="1" dirty="0">
                  <a:solidFill>
                    <a:schemeClr val="tx2"/>
                  </a:solidFill>
                </a:rPr>
                <a:t>Aquifer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9E87D327-77D6-50E8-4F7E-9A86278D1CC3}"/>
                </a:ext>
              </a:extLst>
            </p:cNvPr>
            <p:cNvCxnSpPr/>
            <p:nvPr/>
          </p:nvCxnSpPr>
          <p:spPr>
            <a:xfrm flipH="1">
              <a:off x="7387102" y="1651885"/>
              <a:ext cx="8062" cy="603525"/>
            </a:xfrm>
            <a:prstGeom prst="straightConnector1">
              <a:avLst/>
            </a:prstGeom>
            <a:ln w="38100">
              <a:solidFill>
                <a:srgbClr val="F39900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F74D025-2B0A-2892-D894-5BDACE372053}"/>
                </a:ext>
              </a:extLst>
            </p:cNvPr>
            <p:cNvSpPr txBox="1"/>
            <p:nvPr/>
          </p:nvSpPr>
          <p:spPr>
            <a:xfrm>
              <a:off x="7566236" y="2420889"/>
              <a:ext cx="1297734" cy="461665"/>
            </a:xfrm>
            <a:prstGeom prst="rect">
              <a:avLst/>
            </a:prstGeom>
            <a:solidFill>
              <a:srgbClr val="99FFCC"/>
            </a:solidFill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" sz="1200" dirty="0"/>
                <a:t>Kimmeridgian marly</a:t>
              </a:r>
            </a:p>
          </p:txBody>
        </p:sp>
      </p:grp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53177F4-E602-7B15-E5A3-9992E2D2A399}"/>
              </a:ext>
            </a:extLst>
          </p:cNvPr>
          <p:cNvCxnSpPr/>
          <p:nvPr/>
        </p:nvCxnSpPr>
        <p:spPr>
          <a:xfrm flipH="1">
            <a:off x="7017411" y="2305161"/>
            <a:ext cx="399388" cy="1560923"/>
          </a:xfrm>
          <a:prstGeom prst="line">
            <a:avLst/>
          </a:prstGeom>
          <a:ln>
            <a:solidFill>
              <a:srgbClr val="003B8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AE82E21-DB78-D663-39E3-226A0BD9E53F}"/>
              </a:ext>
            </a:extLst>
          </p:cNvPr>
          <p:cNvCxnSpPr/>
          <p:nvPr/>
        </p:nvCxnSpPr>
        <p:spPr>
          <a:xfrm>
            <a:off x="7017411" y="4186388"/>
            <a:ext cx="399388" cy="2329720"/>
          </a:xfrm>
          <a:prstGeom prst="line">
            <a:avLst/>
          </a:prstGeom>
          <a:ln>
            <a:solidFill>
              <a:srgbClr val="003B8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89D3815-DB1D-CB59-FCE5-141C8C7E1752}"/>
              </a:ext>
            </a:extLst>
          </p:cNvPr>
          <p:cNvSpPr txBox="1"/>
          <p:nvPr/>
        </p:nvSpPr>
        <p:spPr>
          <a:xfrm>
            <a:off x="9900950" y="4859924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/>
              <a:t>165-160 Ma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A4C64CD-8BBA-A0AE-C2AC-A05AD13096AE}"/>
              </a:ext>
            </a:extLst>
          </p:cNvPr>
          <p:cNvSpPr/>
          <p:nvPr/>
        </p:nvSpPr>
        <p:spPr>
          <a:xfrm>
            <a:off x="8565120" y="4687555"/>
            <a:ext cx="1440160" cy="76808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98106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3" y="902068"/>
            <a:ext cx="11073244" cy="553998"/>
          </a:xfrm>
        </p:spPr>
        <p:txBody>
          <a:bodyPr/>
          <a:lstStyle/>
          <a:p>
            <a:r>
              <a:rPr lang="en" sz="3600" dirty="0"/>
              <a:t>Site Characterization – 30 Years of Siting Phase</a:t>
            </a:r>
            <a:endParaRPr lang="en-GB" sz="36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grpSp>
        <p:nvGrpSpPr>
          <p:cNvPr id="7" name="Group 43">
            <a:extLst>
              <a:ext uri="{FF2B5EF4-FFF2-40B4-BE49-F238E27FC236}">
                <a16:creationId xmlns:a16="http://schemas.microsoft.com/office/drawing/2014/main" id="{52AF8E09-09A7-2F7B-DF4F-29155AFC1B98}"/>
              </a:ext>
            </a:extLst>
          </p:cNvPr>
          <p:cNvGrpSpPr>
            <a:grpSpLocks/>
          </p:cNvGrpSpPr>
          <p:nvPr/>
        </p:nvGrpSpPr>
        <p:grpSpPr bwMode="auto">
          <a:xfrm>
            <a:off x="4607100" y="3509709"/>
            <a:ext cx="2270643" cy="1896629"/>
            <a:chOff x="1760" y="1876"/>
            <a:chExt cx="1690" cy="1372"/>
          </a:xfrm>
        </p:grpSpPr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93EDA287-F4DE-98D0-085B-C9E3EF701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" y="3041"/>
              <a:ext cx="1208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900" b="1" dirty="0">
                  <a:latin typeface="Lucida Sans" pitchFamily="34" charset="0"/>
                </a:rPr>
                <a:t>2005 : 250 km</a:t>
              </a:r>
              <a:r>
                <a:rPr lang="fr-FR" sz="900" b="1" baseline="30000" dirty="0">
                  <a:latin typeface="Lucida Sans" pitchFamily="34" charset="0"/>
                </a:rPr>
                <a:t>2</a:t>
              </a:r>
            </a:p>
          </p:txBody>
        </p:sp>
        <p:pic>
          <p:nvPicPr>
            <p:cNvPr id="9" name="Picture 4" descr="C:\Documents and Settings\farin-s\Bureau\Carto-BE\CPLASTE080063B.jpg">
              <a:extLst>
                <a:ext uri="{FF2B5EF4-FFF2-40B4-BE49-F238E27FC236}">
                  <a16:creationId xmlns:a16="http://schemas.microsoft.com/office/drawing/2014/main" id="{81DD0211-3E14-6029-227C-6B8BBA0A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1876"/>
              <a:ext cx="1658" cy="1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E1CE00-1447-4373-4494-22CC95F39EF7}"/>
              </a:ext>
            </a:extLst>
          </p:cNvPr>
          <p:cNvSpPr/>
          <p:nvPr/>
        </p:nvSpPr>
        <p:spPr>
          <a:xfrm>
            <a:off x="1503034" y="5528351"/>
            <a:ext cx="5250772" cy="854080"/>
          </a:xfrm>
          <a:prstGeom prst="rect">
            <a:avLst/>
          </a:prstGeom>
          <a:solidFill>
            <a:schemeClr val="bg1"/>
          </a:solidFill>
          <a:ln>
            <a:solidFill>
              <a:srgbClr val="003B8E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" sz="1400" u="sng" dirty="0"/>
              <a:t>Drillings in the sector</a:t>
            </a:r>
          </a:p>
          <a:p>
            <a:pPr marL="309142" lvl="1" indent="-228594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" sz="1400" dirty="0">
                <a:solidFill>
                  <a:schemeClr val="tx2"/>
                </a:solidFill>
              </a:rPr>
              <a:t>97 drillings </a:t>
            </a:r>
          </a:p>
          <a:p>
            <a:pPr marL="309142" lvl="1" indent="-228594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" sz="1400" dirty="0">
                <a:solidFill>
                  <a:schemeClr val="tx2"/>
                </a:solidFill>
              </a:rPr>
              <a:t>5850 m of  cored samples / </a:t>
            </a:r>
            <a:r>
              <a:rPr lang="en" sz="1400" dirty="0">
                <a:solidFill>
                  <a:schemeClr val="accent2">
                    <a:lumMod val="75000"/>
                  </a:schemeClr>
                </a:solidFill>
              </a:rPr>
              <a:t>3146 m in the Callovo-Oxfordian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1495C-5461-EBE4-2CB3-00A4DEC85DC7}"/>
              </a:ext>
            </a:extLst>
          </p:cNvPr>
          <p:cNvSpPr/>
          <p:nvPr/>
        </p:nvSpPr>
        <p:spPr>
          <a:xfrm>
            <a:off x="3545533" y="2215984"/>
            <a:ext cx="1568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200" b="1" i="1" dirty="0"/>
              <a:t>1995</a:t>
            </a:r>
            <a:r>
              <a:rPr lang="en" sz="1200" i="1" dirty="0"/>
              <a:t> </a:t>
            </a:r>
          </a:p>
          <a:p>
            <a:r>
              <a:rPr lang="en" sz="1200" i="1" dirty="0"/>
              <a:t>15 km of 2D seismic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2B77B8-FAF4-55E5-134B-8A12B02CDACF}"/>
              </a:ext>
            </a:extLst>
          </p:cNvPr>
          <p:cNvSpPr/>
          <p:nvPr/>
        </p:nvSpPr>
        <p:spPr>
          <a:xfrm>
            <a:off x="5148437" y="3022479"/>
            <a:ext cx="181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" sz="1200" i="1" dirty="0"/>
              <a:t>3.5 km of 2D seismic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" sz="1200" i="1" dirty="0"/>
              <a:t>4.4 km</a:t>
            </a:r>
            <a:r>
              <a:rPr lang="en" sz="1200" i="1" baseline="30000" dirty="0"/>
              <a:t>2 </a:t>
            </a:r>
            <a:r>
              <a:rPr lang="en" sz="1200" i="1" dirty="0"/>
              <a:t>of 3D seismic</a:t>
            </a:r>
            <a:endParaRPr lang="fr-FR" sz="1200" i="1" baseline="30000" dirty="0"/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D1A879B9-C7A6-0960-A155-FCE12471F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809" y="5659059"/>
            <a:ext cx="6726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" sz="1200" b="1" dirty="0">
                <a:latin typeface="Lucida Sans" pitchFamily="34" charset="0"/>
              </a:rPr>
              <a:t>2009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B22DE8-0C57-F54D-B49D-6A98807FAC6F}"/>
              </a:ext>
            </a:extLst>
          </p:cNvPr>
          <p:cNvSpPr/>
          <p:nvPr/>
        </p:nvSpPr>
        <p:spPr>
          <a:xfrm>
            <a:off x="6832127" y="3656144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200" b="1" i="1" dirty="0"/>
              <a:t>2007</a:t>
            </a:r>
            <a:endParaRPr lang="fr-FR" sz="1200" i="1" dirty="0"/>
          </a:p>
          <a:p>
            <a:r>
              <a:rPr lang="en" sz="1200" i="1" dirty="0"/>
              <a:t>150 km of 2D seismic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3C9538-F9A3-9E22-5502-996FC1DFC465}"/>
              </a:ext>
            </a:extLst>
          </p:cNvPr>
          <p:cNvSpPr/>
          <p:nvPr/>
        </p:nvSpPr>
        <p:spPr>
          <a:xfrm>
            <a:off x="5195967" y="2867546"/>
            <a:ext cx="588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200" b="1" i="1" dirty="0">
                <a:latin typeface="Lucida Sans"/>
              </a:rPr>
              <a:t>2001</a:t>
            </a:r>
            <a:endParaRPr lang="fr-FR" b="1" i="1" dirty="0"/>
          </a:p>
        </p:txBody>
      </p:sp>
      <p:pic>
        <p:nvPicPr>
          <p:cNvPr id="16" name="Image 2" descr="dplals07-1300a_estrait.jpg">
            <a:extLst>
              <a:ext uri="{FF2B5EF4-FFF2-40B4-BE49-F238E27FC236}">
                <a16:creationId xmlns:a16="http://schemas.microsoft.com/office/drawing/2014/main" id="{0749ABEE-DE8B-057F-DACE-4666FE170D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600" y="4105533"/>
            <a:ext cx="2270643" cy="154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E0F8FC-AD28-4C9F-17DB-C0C46B804B7F}"/>
              </a:ext>
            </a:extLst>
          </p:cNvPr>
          <p:cNvSpPr/>
          <p:nvPr/>
        </p:nvSpPr>
        <p:spPr>
          <a:xfrm>
            <a:off x="8968435" y="4448232"/>
            <a:ext cx="1911331" cy="44203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" sz="1200" b="1" i="1" dirty="0"/>
              <a:t>2010</a:t>
            </a:r>
            <a:endParaRPr lang="fr-FR" sz="1200" i="1" dirty="0"/>
          </a:p>
          <a:p>
            <a:r>
              <a:rPr lang="en" sz="1200" i="1" dirty="0">
                <a:latin typeface="Lucida Sans" pitchFamily="34" charset="0"/>
              </a:rPr>
              <a:t>37 km</a:t>
            </a:r>
            <a:r>
              <a:rPr lang="en" sz="1200" i="1" baseline="30000" dirty="0">
                <a:latin typeface="Lucida Sans" pitchFamily="34" charset="0"/>
              </a:rPr>
              <a:t>2</a:t>
            </a:r>
            <a:r>
              <a:rPr lang="en" sz="1200" i="1" dirty="0">
                <a:latin typeface="Lucida Sans" pitchFamily="34" charset="0"/>
              </a:rPr>
              <a:t> </a:t>
            </a:r>
            <a:r>
              <a:rPr lang="en" sz="1200" i="1" dirty="0"/>
              <a:t>of 3D seismic</a:t>
            </a:r>
            <a:endParaRPr lang="fr-FR" sz="1200" i="1" baseline="30000" dirty="0">
              <a:latin typeface="Lucida Sans" pitchFamily="34" charset="0"/>
            </a:endParaRPr>
          </a:p>
        </p:txBody>
      </p:sp>
      <p:grpSp>
        <p:nvGrpSpPr>
          <p:cNvPr id="18" name="Group 45">
            <a:extLst>
              <a:ext uri="{FF2B5EF4-FFF2-40B4-BE49-F238E27FC236}">
                <a16:creationId xmlns:a16="http://schemas.microsoft.com/office/drawing/2014/main" id="{22ABA2E2-2F4B-19D4-92FF-764FEE4228FA}"/>
              </a:ext>
            </a:extLst>
          </p:cNvPr>
          <p:cNvGrpSpPr>
            <a:grpSpLocks/>
          </p:cNvGrpSpPr>
          <p:nvPr/>
        </p:nvGrpSpPr>
        <p:grpSpPr bwMode="auto">
          <a:xfrm>
            <a:off x="7888316" y="4957487"/>
            <a:ext cx="2035785" cy="1578979"/>
            <a:chOff x="4634" y="3204"/>
            <a:chExt cx="1521" cy="1013"/>
          </a:xfrm>
        </p:grpSpPr>
        <p:sp>
          <p:nvSpPr>
            <p:cNvPr id="19" name="Text Box 26">
              <a:extLst>
                <a:ext uri="{FF2B5EF4-FFF2-40B4-BE49-F238E27FC236}">
                  <a16:creationId xmlns:a16="http://schemas.microsoft.com/office/drawing/2014/main" id="{DAEE15F2-B37C-5836-468A-54E3E7C16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4" y="4049"/>
              <a:ext cx="145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" sz="1100" b="1" dirty="0">
                  <a:latin typeface="Lucida Sans" pitchFamily="34" charset="0"/>
                </a:rPr>
                <a:t>2009 File: 30 km </a:t>
              </a:r>
              <a:r>
                <a:rPr lang="en" sz="1100" b="1" baseline="30000" dirty="0">
                  <a:latin typeface="Lucida Sans" pitchFamily="34" charset="0"/>
                </a:rPr>
                <a:t>2</a:t>
              </a:r>
            </a:p>
          </p:txBody>
        </p:sp>
        <p:grpSp>
          <p:nvGrpSpPr>
            <p:cNvPr id="20" name="Groupe 28">
              <a:extLst>
                <a:ext uri="{FF2B5EF4-FFF2-40B4-BE49-F238E27FC236}">
                  <a16:creationId xmlns:a16="http://schemas.microsoft.com/office/drawing/2014/main" id="{FE5109A2-3387-9631-72F7-2397DDDB4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7" y="3204"/>
              <a:ext cx="1458" cy="858"/>
              <a:chOff x="6000750" y="3829049"/>
              <a:chExt cx="2571750" cy="1647826"/>
            </a:xfrm>
          </p:grpSpPr>
          <p:pic>
            <p:nvPicPr>
              <p:cNvPr id="21" name="Image 11" descr="dplasmg09-0131b.jpg">
                <a:extLst>
                  <a:ext uri="{FF2B5EF4-FFF2-40B4-BE49-F238E27FC236}">
                    <a16:creationId xmlns:a16="http://schemas.microsoft.com/office/drawing/2014/main" id="{4A9E88F3-2A67-A574-B202-36273FB45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0750" y="3829049"/>
                <a:ext cx="2571750" cy="1647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e 27">
                <a:extLst>
                  <a:ext uri="{FF2B5EF4-FFF2-40B4-BE49-F238E27FC236}">
                    <a16:creationId xmlns:a16="http://schemas.microsoft.com/office/drawing/2014/main" id="{2C67C64B-9BBA-8692-8A62-D7ABF969DF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82586" y="4468305"/>
                <a:ext cx="674015" cy="584461"/>
                <a:chOff x="6782586" y="4468305"/>
                <a:chExt cx="674015" cy="584461"/>
              </a:xfrm>
            </p:grpSpPr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72922650-D4E0-299B-AE75-BF16F0439D86}"/>
                    </a:ext>
                  </a:extLst>
                </p:cNvPr>
                <p:cNvCxnSpPr/>
                <p:nvPr/>
              </p:nvCxnSpPr>
              <p:spPr>
                <a:xfrm flipV="1">
                  <a:off x="6790973" y="4472432"/>
                  <a:ext cx="481541" cy="25927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CBC9D51D-CE12-60D5-19A8-CB0416E1E158}"/>
                    </a:ext>
                  </a:extLst>
                </p:cNvPr>
                <p:cNvCxnSpPr/>
                <p:nvPr/>
              </p:nvCxnSpPr>
              <p:spPr>
                <a:xfrm flipV="1">
                  <a:off x="7106708" y="4864222"/>
                  <a:ext cx="343959" cy="17476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D4F7ED1E-1B3D-3A76-9D24-ABA205C76E9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159697" y="4581407"/>
                  <a:ext cx="409075" cy="1834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E89D6173-16AB-6502-97A2-2CF0A3FD78F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751545" y="4771915"/>
                  <a:ext cx="188213" cy="127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8265A319-417D-D5A2-3A60-C598D01B7E7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80361" y="4926088"/>
                  <a:ext cx="178611" cy="7408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AD670F41-4D54-3C82-60C6-8C9E3F0F026C}"/>
                    </a:ext>
                  </a:extLst>
                </p:cNvPr>
                <p:cNvCxnSpPr/>
                <p:nvPr/>
              </p:nvCxnSpPr>
              <p:spPr>
                <a:xfrm flipV="1">
                  <a:off x="6909153" y="4868064"/>
                  <a:ext cx="123472" cy="5185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2BC157A6-4B51-A4FC-C111-F0687360478D}"/>
              </a:ext>
            </a:extLst>
          </p:cNvPr>
          <p:cNvSpPr txBox="1">
            <a:spLocks/>
          </p:cNvSpPr>
          <p:nvPr/>
        </p:nvSpPr>
        <p:spPr>
          <a:xfrm>
            <a:off x="1464324" y="1581642"/>
            <a:ext cx="8640531" cy="375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marR="0" indent="-180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kern="1200">
                <a:solidFill>
                  <a:srgbClr val="003B8E"/>
                </a:solidFill>
                <a:latin typeface="+mn-lt"/>
                <a:ea typeface="+mn-ea"/>
                <a:cs typeface="+mn-cs"/>
              </a:defRPr>
            </a:lvl2pPr>
            <a:lvl3pPr marL="540000" marR="0" indent="-1440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33892D"/>
                </a:solidFill>
                <a:latin typeface="+mn-lt"/>
                <a:ea typeface="+mn-ea"/>
                <a:cs typeface="+mn-cs"/>
              </a:defRPr>
            </a:lvl3pPr>
            <a:lvl4pPr marL="1044000" marR="0" indent="-1440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300" kern="1200">
                <a:solidFill>
                  <a:srgbClr val="F35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998" lvl="1" indent="0">
              <a:buNone/>
            </a:pPr>
            <a:r>
              <a:rPr lang="en" sz="1600" dirty="0">
                <a:solidFill>
                  <a:schemeClr val="tx1"/>
                </a:solidFill>
              </a:rPr>
              <a:t>Drilling (Sector, ZT, ZIRA), 2D Seismic (200 km), 3D Seismic (4 km², 37 km²)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E5A67A34-B497-46DC-B50E-B8DC7D31C694}"/>
              </a:ext>
            </a:extLst>
          </p:cNvPr>
          <p:cNvSpPr txBox="1">
            <a:spLocks/>
          </p:cNvSpPr>
          <p:nvPr/>
        </p:nvSpPr>
        <p:spPr>
          <a:xfrm rot="1363347">
            <a:off x="4278667" y="2476861"/>
            <a:ext cx="3463449" cy="432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 sz="2000" b="1" kern="120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1pPr>
            <a:lvl2pPr marL="363538" indent="-284400" algn="l" defTabSz="914400" rtl="0" eaLnBrk="1" latinLnBrk="0" hangingPunct="1">
              <a:spcBef>
                <a:spcPts val="600"/>
              </a:spcBef>
              <a:buSzPct val="100000"/>
              <a:buFontTx/>
              <a:buBlip>
                <a:blip r:embed="rId5"/>
              </a:buBlip>
              <a:defRPr sz="1800" kern="1200" baseline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2pPr>
            <a:lvl3pPr marL="804863" indent="-266400" algn="l" defTabSz="914400" rtl="0" eaLnBrk="1" latinLnBrk="0" hangingPunct="1">
              <a:spcBef>
                <a:spcPts val="400"/>
              </a:spcBef>
              <a:buSzPct val="85000"/>
              <a:buFontTx/>
              <a:buBlip>
                <a:blip r:embed="rId6"/>
              </a:buBlip>
              <a:defRPr sz="1700" kern="120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3pPr>
            <a:lvl4pPr marL="1528763" indent="-188913" algn="l" defTabSz="914400" rtl="0" eaLnBrk="1" latinLnBrk="0" hangingPunct="1">
              <a:spcBef>
                <a:spcPts val="300"/>
              </a:spcBef>
              <a:buSzPct val="80000"/>
              <a:buFontTx/>
              <a:buBlip>
                <a:blip r:embed="rId7"/>
              </a:buBlip>
              <a:defRPr sz="1600" b="0" i="0" kern="1200" baseline="0">
                <a:solidFill>
                  <a:srgbClr val="F39900"/>
                </a:solidFill>
                <a:latin typeface="Lucida Sans" pitchFamily="34" charset="0"/>
                <a:ea typeface="+mn-ea"/>
                <a:cs typeface="+mn-cs"/>
              </a:defRPr>
            </a:lvl4pPr>
            <a:lvl5pPr marL="2057400" indent="-1584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i="1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31" lvl="1" indent="0">
              <a:buNone/>
            </a:pPr>
            <a:r>
              <a:rPr lang="en" sz="1200" b="1" dirty="0">
                <a:solidFill>
                  <a:srgbClr val="232E57"/>
                </a:solidFill>
              </a:rPr>
              <a:t>Successive Characterization Phases</a:t>
            </a:r>
            <a:endParaRPr lang="fr-FR" sz="1200" b="1" dirty="0">
              <a:solidFill>
                <a:srgbClr val="232E57"/>
              </a:solidFill>
            </a:endParaRPr>
          </a:p>
        </p:txBody>
      </p:sp>
      <p:pic>
        <p:nvPicPr>
          <p:cNvPr id="31" name="Image 30">
            <a:hlinkClick r:id="rId8" action="ppaction://hlinksldjump"/>
            <a:extLst>
              <a:ext uri="{FF2B5EF4-FFF2-40B4-BE49-F238E27FC236}">
                <a16:creationId xmlns:a16="http://schemas.microsoft.com/office/drawing/2014/main" id="{0B577409-BBD4-7D2B-E774-EEC0FE29C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69" y="2247740"/>
            <a:ext cx="2751404" cy="163923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9507449-85E9-9F49-694E-1C0CC507CE35}"/>
              </a:ext>
            </a:extLst>
          </p:cNvPr>
          <p:cNvSpPr txBox="1"/>
          <p:nvPr/>
        </p:nvSpPr>
        <p:spPr>
          <a:xfrm>
            <a:off x="9185388" y="494439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tx2"/>
                </a:solidFill>
              </a:rPr>
              <a:t>ZT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74ADB08-808C-C880-F42E-C3EE37E3DE57}"/>
              </a:ext>
            </a:extLst>
          </p:cNvPr>
          <p:cNvSpPr txBox="1"/>
          <p:nvPr/>
        </p:nvSpPr>
        <p:spPr>
          <a:xfrm>
            <a:off x="9000063" y="5584733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 err="1">
                <a:solidFill>
                  <a:srgbClr val="FF0000"/>
                </a:solidFill>
              </a:rPr>
              <a:t>Zira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F132D4A-F1C1-4FAF-298D-691D0AA9CA92}"/>
              </a:ext>
            </a:extLst>
          </p:cNvPr>
          <p:cNvSpPr txBox="1"/>
          <p:nvPr/>
        </p:nvSpPr>
        <p:spPr>
          <a:xfrm>
            <a:off x="6107026" y="363250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tx2"/>
                </a:solidFill>
              </a:rPr>
              <a:t>ZT</a:t>
            </a:r>
          </a:p>
        </p:txBody>
      </p:sp>
      <p:grpSp>
        <p:nvGrpSpPr>
          <p:cNvPr id="35" name="Group 41">
            <a:extLst>
              <a:ext uri="{FF2B5EF4-FFF2-40B4-BE49-F238E27FC236}">
                <a16:creationId xmlns:a16="http://schemas.microsoft.com/office/drawing/2014/main" id="{9EC29720-2343-C19C-EA33-76247CA7BD66}"/>
              </a:ext>
            </a:extLst>
          </p:cNvPr>
          <p:cNvGrpSpPr>
            <a:grpSpLocks/>
          </p:cNvGrpSpPr>
          <p:nvPr/>
        </p:nvGrpSpPr>
        <p:grpSpPr bwMode="auto">
          <a:xfrm>
            <a:off x="1836828" y="1964278"/>
            <a:ext cx="1723216" cy="1545431"/>
            <a:chOff x="0" y="544"/>
            <a:chExt cx="1070" cy="1161"/>
          </a:xfrm>
        </p:grpSpPr>
        <p:pic>
          <p:nvPicPr>
            <p:cNvPr id="36" name="Picture 5" descr="investigations régionales">
              <a:extLst>
                <a:ext uri="{FF2B5EF4-FFF2-40B4-BE49-F238E27FC236}">
                  <a16:creationId xmlns:a16="http://schemas.microsoft.com/office/drawing/2014/main" id="{D8C6264E-6CFD-94B9-376A-265A1F259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5"/>
            <a:stretch>
              <a:fillRect/>
            </a:stretch>
          </p:blipFill>
          <p:spPr bwMode="auto">
            <a:xfrm>
              <a:off x="0" y="544"/>
              <a:ext cx="1070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40">
              <a:extLst>
                <a:ext uri="{FF2B5EF4-FFF2-40B4-BE49-F238E27FC236}">
                  <a16:creationId xmlns:a16="http://schemas.microsoft.com/office/drawing/2014/main" id="{22401930-A2F4-4F99-ACA8-EA36902E5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511"/>
              <a:ext cx="45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900" b="1">
                  <a:latin typeface="Lucida Sans" pitchFamily="34" charset="0"/>
                </a:rPr>
                <a:t>1994</a:t>
              </a:r>
              <a:endParaRPr lang="fr-FR" sz="900" b="1" baseline="30000">
                <a:latin typeface="Lucida Sans" pitchFamily="34" charset="0"/>
              </a:endParaRPr>
            </a:p>
          </p:txBody>
        </p:sp>
      </p:grpSp>
      <p:grpSp>
        <p:nvGrpSpPr>
          <p:cNvPr id="38" name="Group 42">
            <a:extLst>
              <a:ext uri="{FF2B5EF4-FFF2-40B4-BE49-F238E27FC236}">
                <a16:creationId xmlns:a16="http://schemas.microsoft.com/office/drawing/2014/main" id="{CADB19A6-AFC5-38E3-922C-2A4DDE4F3956}"/>
              </a:ext>
            </a:extLst>
          </p:cNvPr>
          <p:cNvGrpSpPr>
            <a:grpSpLocks/>
          </p:cNvGrpSpPr>
          <p:nvPr/>
        </p:nvGrpSpPr>
        <p:grpSpPr bwMode="auto">
          <a:xfrm>
            <a:off x="3172932" y="2713591"/>
            <a:ext cx="2023273" cy="1800226"/>
            <a:chOff x="1668" y="1745"/>
            <a:chExt cx="2050" cy="1512"/>
          </a:xfrm>
        </p:grpSpPr>
        <p:sp>
          <p:nvSpPr>
            <p:cNvPr id="39" name="Text Box 29">
              <a:extLst>
                <a:ext uri="{FF2B5EF4-FFF2-40B4-BE49-F238E27FC236}">
                  <a16:creationId xmlns:a16="http://schemas.microsoft.com/office/drawing/2014/main" id="{EBA66C24-D7F3-BC32-6470-82FFE0856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" y="3073"/>
              <a:ext cx="1376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825" b="1" dirty="0">
                  <a:latin typeface="Lucida Sans" pitchFamily="34" charset="0"/>
                </a:rPr>
                <a:t>2001-2003 : 2800 km</a:t>
              </a:r>
              <a:r>
                <a:rPr lang="fr-FR" sz="825" b="1" baseline="30000" dirty="0">
                  <a:latin typeface="Lucida Sans" pitchFamily="34" charset="0"/>
                </a:rPr>
                <a:t>2</a:t>
              </a:r>
            </a:p>
          </p:txBody>
        </p:sp>
        <p:graphicFrame>
          <p:nvGraphicFramePr>
            <p:cNvPr id="40" name="Object 32">
              <a:extLst>
                <a:ext uri="{FF2B5EF4-FFF2-40B4-BE49-F238E27FC236}">
                  <a16:creationId xmlns:a16="http://schemas.microsoft.com/office/drawing/2014/main" id="{395F63D8-9EB2-775C-77EF-5632D76A2B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16" y="1745"/>
            <a:ext cx="2002" cy="1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9438095" imgH="26866667" progId="">
                    <p:embed/>
                  </p:oleObj>
                </mc:Choice>
                <mc:Fallback>
                  <p:oleObj name="Photo Editor Photo" r:id="rId11" imgW="19438095" imgH="26866667" progId="">
                    <p:embed/>
                    <p:pic>
                      <p:nvPicPr>
                        <p:cNvPr id="40" name="Object 32">
                          <a:extLst>
                            <a:ext uri="{FF2B5EF4-FFF2-40B4-BE49-F238E27FC236}">
                              <a16:creationId xmlns:a16="http://schemas.microsoft.com/office/drawing/2014/main" id="{395F63D8-9EB2-775C-77EF-5632D76A2B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944" t="17197" r="3059" b="39671"/>
                        <a:stretch>
                          <a:fillRect/>
                        </a:stretch>
                      </p:blipFill>
                      <p:spPr bwMode="auto">
                        <a:xfrm>
                          <a:off x="1716" y="1745"/>
                          <a:ext cx="2002" cy="1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16">
            <a:extLst>
              <a:ext uri="{FF2B5EF4-FFF2-40B4-BE49-F238E27FC236}">
                <a16:creationId xmlns:a16="http://schemas.microsoft.com/office/drawing/2014/main" id="{06973F7A-0D72-70DE-D253-EEE950374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250" y="3927529"/>
          <a:ext cx="911697" cy="1515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3" imgW="6615873" imgH="10158730" progId="">
                  <p:embed/>
                </p:oleObj>
              </mc:Choice>
              <mc:Fallback>
                <p:oleObj name="Image" r:id="rId13" imgW="6615873" imgH="10158730" progId="">
                  <p:embed/>
                  <p:pic>
                    <p:nvPicPr>
                      <p:cNvPr id="41" name="Object 16">
                        <a:extLst>
                          <a:ext uri="{FF2B5EF4-FFF2-40B4-BE49-F238E27FC236}">
                            <a16:creationId xmlns:a16="http://schemas.microsoft.com/office/drawing/2014/main" id="{06973F7A-0D72-70DE-D253-EEE950374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250" y="3927529"/>
                        <a:ext cx="911697" cy="151599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Image 41">
            <a:extLst>
              <a:ext uri="{FF2B5EF4-FFF2-40B4-BE49-F238E27FC236}">
                <a16:creationId xmlns:a16="http://schemas.microsoft.com/office/drawing/2014/main" id="{786AAEF5-4FAC-F3A3-04A2-27C4CCA56551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79" y="4486021"/>
            <a:ext cx="1645277" cy="981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14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7321701-0434-80F6-637C-E7FBE307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52" y="857597"/>
            <a:ext cx="11114460" cy="553998"/>
          </a:xfrm>
        </p:spPr>
        <p:txBody>
          <a:bodyPr/>
          <a:lstStyle/>
          <a:p>
            <a:pPr marL="118530" indent="0">
              <a:tabLst>
                <a:tab pos="838179" algn="l"/>
              </a:tabLst>
            </a:pPr>
            <a:r>
              <a:rPr lang="en" sz="3600" dirty="0"/>
              <a:t>The Major Stages of R&amp;D Activities in the Bure URL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EE4ABC-DD7E-FA99-91B9-31DFE22094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DIFFUSION - LIMITED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A2D388E-5597-83E3-3F65-A0538BCD6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156" r="9598" b="18528"/>
          <a:stretch/>
        </p:blipFill>
        <p:spPr bwMode="auto">
          <a:xfrm>
            <a:off x="437520" y="3429001"/>
            <a:ext cx="2248065" cy="143333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13BFB12-9C8E-3A95-E446-45A369096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5751" r="1405" b="3081"/>
          <a:stretch/>
        </p:blipFill>
        <p:spPr bwMode="auto">
          <a:xfrm>
            <a:off x="1298975" y="1508787"/>
            <a:ext cx="3143800" cy="169773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A7FF2D0-8A1C-8526-EE61-CFF4A1267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1" t="3918" r="17769" b="23477"/>
          <a:stretch/>
        </p:blipFill>
        <p:spPr bwMode="auto">
          <a:xfrm>
            <a:off x="220629" y="5024263"/>
            <a:ext cx="1393267" cy="118904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E1EF5F-2511-5D63-71F3-8295B876969F}"/>
              </a:ext>
            </a:extLst>
          </p:cNvPr>
          <p:cNvSpPr/>
          <p:nvPr/>
        </p:nvSpPr>
        <p:spPr>
          <a:xfrm>
            <a:off x="2942095" y="5223841"/>
            <a:ext cx="90506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2000-2005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  <a:sym typeface="Wingdings" panose="05000000000000000000" pitchFamily="2" charset="2"/>
              </a:rPr>
              <a:t>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Intrinsic properties of Callovo -Oxfordian argillaceous rocks</a:t>
            </a:r>
            <a:endParaRPr kumimoji="0" lang="fr-FR" sz="1400" b="1" i="0" u="none" strike="noStrike" kern="1200" cap="small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6F71D-D68C-675E-A255-BFA02A7CCFE2}"/>
              </a:ext>
            </a:extLst>
          </p:cNvPr>
          <p:cNvSpPr/>
          <p:nvPr/>
        </p:nvSpPr>
        <p:spPr>
          <a:xfrm>
            <a:off x="3599723" y="5530394"/>
            <a:ext cx="8256917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705" marR="0" lvl="1" indent="-379191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Petrology, mineralogy, permeability, geochemistry…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84E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84705" marR="0" lvl="1" indent="-379191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Mechanical, thermal and hydraulic properties;</a:t>
            </a:r>
            <a:r>
              <a:rPr kumimoji="0" lang="en" sz="1200" b="0" i="1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support behavior, excavation damaged area</a:t>
            </a:r>
          </a:p>
          <a:p>
            <a:pPr marL="484705" marR="0" lvl="1" indent="-379191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Mobility/sorption of radionuclides in the Callovo-Oxfordian argillaceous rock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F9F735-2CB5-0D43-0E17-AC56B6517214}"/>
              </a:ext>
            </a:extLst>
          </p:cNvPr>
          <p:cNvSpPr/>
          <p:nvPr/>
        </p:nvSpPr>
        <p:spPr>
          <a:xfrm>
            <a:off x="3503712" y="3959928"/>
            <a:ext cx="90506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2006-2009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  <a:sym typeface="Wingdings" panose="05000000000000000000" pitchFamily="2" charset="2"/>
              </a:rPr>
              <a:t>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Behavior of the </a:t>
            </a:r>
            <a:r>
              <a:rPr kumimoji="0" lang="en" sz="1467" b="1" i="0" u="none" strike="noStrike" kern="1200" cap="small" spc="0" normalizeH="0" baseline="0" noProof="0" dirty="0" err="1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Callovo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-Oxfordian and materials</a:t>
            </a:r>
            <a:endParaRPr kumimoji="0" lang="fr-FR" sz="1400" b="1" i="0" u="none" strike="noStrike" kern="1200" cap="small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4A022E-C7A9-3159-16BE-3DD0DD1EA8E2}"/>
              </a:ext>
            </a:extLst>
          </p:cNvPr>
          <p:cNvSpPr/>
          <p:nvPr/>
        </p:nvSpPr>
        <p:spPr>
          <a:xfrm>
            <a:off x="3887482" y="4268674"/>
            <a:ext cx="7969159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705" marR="0" lvl="1" indent="-379191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Characterization of coupled processes (chemical, thermal, mechanical interactions, etc. with concrete, steel, heat, digging, etc.)</a:t>
            </a:r>
          </a:p>
          <a:p>
            <a:pPr marL="484705" marR="0" lvl="1" indent="-379191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First technological experiments (ILW cells, drifts supports, etc.)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8587C4-5D89-53B8-78E9-F27765CC724E}"/>
              </a:ext>
            </a:extLst>
          </p:cNvPr>
          <p:cNvSpPr/>
          <p:nvPr/>
        </p:nvSpPr>
        <p:spPr>
          <a:xfrm>
            <a:off x="4655841" y="3174314"/>
            <a:ext cx="658728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2010-2015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  <a:sym typeface="Wingdings" panose="05000000000000000000" pitchFamily="2" charset="2"/>
              </a:rPr>
              <a:t>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</a:t>
            </a:r>
            <a:r>
              <a:rPr lang="en" sz="1467" b="1" cap="small" dirty="0">
                <a:solidFill>
                  <a:srgbClr val="003B8E"/>
                </a:solidFill>
                <a:latin typeface="Lucida Sans" pitchFamily="34" charset="0"/>
              </a:rPr>
              <a:t>preparing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the S</a:t>
            </a:r>
            <a:r>
              <a:rPr lang="en" sz="1467" b="1" cap="small" dirty="0">
                <a:solidFill>
                  <a:srgbClr val="003B8E"/>
                </a:solidFill>
                <a:latin typeface="Lucida Sans" pitchFamily="34" charset="0"/>
              </a:rPr>
              <a:t>afety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Options File (DOS)</a:t>
            </a:r>
            <a:endParaRPr kumimoji="0" lang="fr-FR" sz="1400" b="1" i="0" u="none" strike="noStrike" kern="1200" cap="small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1A3B5-1B49-7686-4235-C7D6E75CF33B}"/>
              </a:ext>
            </a:extLst>
          </p:cNvPr>
          <p:cNvSpPr/>
          <p:nvPr/>
        </p:nvSpPr>
        <p:spPr>
          <a:xfrm>
            <a:off x="4892957" y="3492150"/>
            <a:ext cx="6963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705" marR="0" lvl="1" indent="-379191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Demonstration of the feasibility of excavation, support and tunnel boring machines, seals, etc.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A30DE2-D16A-7867-A5AB-9C1D12F243B5}"/>
              </a:ext>
            </a:extLst>
          </p:cNvPr>
          <p:cNvSpPr/>
          <p:nvPr/>
        </p:nvSpPr>
        <p:spPr>
          <a:xfrm>
            <a:off x="4828048" y="1791213"/>
            <a:ext cx="777249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2016-2022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  <a:sym typeface="Wingdings" panose="05000000000000000000" pitchFamily="2" charset="2"/>
              </a:rPr>
              <a:t>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3B8E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Preparing the Licensing File (DAC)</a:t>
            </a:r>
            <a:endParaRPr kumimoji="0" lang="fr-FR" sz="1400" b="1" i="0" u="none" strike="noStrike" kern="1200" cap="small" spc="0" normalizeH="0" baseline="0" noProof="0" dirty="0">
              <a:ln>
                <a:noFill/>
              </a:ln>
              <a:solidFill>
                <a:srgbClr val="003B8E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36F24A-DB73-3F89-2530-2040B30DD392}"/>
              </a:ext>
            </a:extLst>
          </p:cNvPr>
          <p:cNvSpPr/>
          <p:nvPr/>
        </p:nvSpPr>
        <p:spPr>
          <a:xfrm>
            <a:off x="5115267" y="2068715"/>
            <a:ext cx="6741373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061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067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Consolidation of the 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Callovo -Oxfordian scientific knowledge </a:t>
            </a:r>
          </a:p>
          <a:p>
            <a:pPr marL="237061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lang="en" sz="1200" dirty="0">
                <a:solidFill>
                  <a:srgbClr val="084E95"/>
                </a:solidFill>
                <a:latin typeface="Lucida Sans" pitchFamily="34" charset="0"/>
              </a:rPr>
              <a:t> 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Demonstrations of the constructability of Cigéo components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84E95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  <a:p>
            <a:pPr marL="237061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Tx/>
              <a:buBlip>
                <a:blip r:embed="rId5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84E95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 Exploring avenues for optimizing Cigéo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84E95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0F9B9E-DA56-915C-336B-7A89C6912BA2}"/>
              </a:ext>
            </a:extLst>
          </p:cNvPr>
          <p:cNvSpPr/>
          <p:nvPr/>
        </p:nvSpPr>
        <p:spPr>
          <a:xfrm>
            <a:off x="5784984" y="1421552"/>
            <a:ext cx="5419049" cy="31810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2023-2038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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1467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Preparing the pilot industrial phase of Cigéo</a:t>
            </a:r>
            <a:endParaRPr kumimoji="0" lang="fr-FR" sz="1400" b="1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A0A1213-5492-5746-4593-3A415724B8BF}"/>
              </a:ext>
            </a:extLst>
          </p:cNvPr>
          <p:cNvGrpSpPr/>
          <p:nvPr/>
        </p:nvGrpSpPr>
        <p:grpSpPr>
          <a:xfrm rot="14810137">
            <a:off x="2523832" y="1602338"/>
            <a:ext cx="2120637" cy="5121284"/>
            <a:chOff x="1404043" y="873611"/>
            <a:chExt cx="1590478" cy="3840963"/>
          </a:xfrm>
        </p:grpSpPr>
        <p:sp>
          <p:nvSpPr>
            <p:cNvPr id="20" name="Flèche vers le bas 13">
              <a:extLst>
                <a:ext uri="{FF2B5EF4-FFF2-40B4-BE49-F238E27FC236}">
                  <a16:creationId xmlns:a16="http://schemas.microsoft.com/office/drawing/2014/main" id="{670201B5-7991-E8F7-F0EA-86DA574104A7}"/>
                </a:ext>
              </a:extLst>
            </p:cNvPr>
            <p:cNvSpPr/>
            <p:nvPr/>
          </p:nvSpPr>
          <p:spPr>
            <a:xfrm rot="19691264">
              <a:off x="2393659" y="873611"/>
              <a:ext cx="156762" cy="3840963"/>
            </a:xfrm>
            <a:prstGeom prst="downArrow">
              <a:avLst/>
            </a:prstGeom>
            <a:gradFill flip="none" rotWithShape="1">
              <a:gsLst>
                <a:gs pos="0">
                  <a:srgbClr val="00B0F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  <a:tileRect/>
            </a:gradFill>
            <a:ln>
              <a:solidFill>
                <a:srgbClr val="003B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A10C57F-72B0-C5B0-B5AE-D197C9A77026}"/>
                </a:ext>
              </a:extLst>
            </p:cNvPr>
            <p:cNvSpPr/>
            <p:nvPr/>
          </p:nvSpPr>
          <p:spPr>
            <a:xfrm>
              <a:off x="1404043" y="1094606"/>
              <a:ext cx="144523" cy="136504"/>
            </a:xfrm>
            <a:prstGeom prst="ellipse">
              <a:avLst/>
            </a:prstGeom>
            <a:solidFill>
              <a:srgbClr val="003B8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6C9AF46-575A-3994-D83E-549C59BE521F}"/>
                </a:ext>
              </a:extLst>
            </p:cNvPr>
            <p:cNvSpPr/>
            <p:nvPr/>
          </p:nvSpPr>
          <p:spPr>
            <a:xfrm>
              <a:off x="2465166" y="2810740"/>
              <a:ext cx="144522" cy="136504"/>
            </a:xfrm>
            <a:prstGeom prst="ellipse">
              <a:avLst/>
            </a:prstGeom>
            <a:solidFill>
              <a:srgbClr val="003B8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BAEB658-5E34-60D1-B57C-00B3A207BA65}"/>
                </a:ext>
              </a:extLst>
            </p:cNvPr>
            <p:cNvSpPr/>
            <p:nvPr/>
          </p:nvSpPr>
          <p:spPr>
            <a:xfrm>
              <a:off x="2849999" y="3435051"/>
              <a:ext cx="144522" cy="136504"/>
            </a:xfrm>
            <a:prstGeom prst="ellipse">
              <a:avLst/>
            </a:prstGeom>
            <a:solidFill>
              <a:srgbClr val="003B8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ABDE418-37BA-5FA9-B1FD-CCE9BF983534}"/>
                </a:ext>
              </a:extLst>
            </p:cNvPr>
            <p:cNvSpPr/>
            <p:nvPr/>
          </p:nvSpPr>
          <p:spPr>
            <a:xfrm>
              <a:off x="1951440" y="1975491"/>
              <a:ext cx="144523" cy="136504"/>
            </a:xfrm>
            <a:prstGeom prst="ellipse">
              <a:avLst/>
            </a:prstGeom>
            <a:solidFill>
              <a:srgbClr val="003B8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17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1876AC3-7B8E-EC0D-0A25-AA8A2B60D7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2899" y="2300288"/>
            <a:ext cx="7610393" cy="400526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200" dirty="0"/>
              <a:t>January 16, 2023, submission of the Creation License Application (DAC)</a:t>
            </a:r>
          </a:p>
          <a:p>
            <a:pPr lvl="1" algn="just"/>
            <a:r>
              <a:rPr lang="en-US" sz="2000" dirty="0">
                <a:solidFill>
                  <a:schemeClr val="tx1"/>
                </a:solidFill>
              </a:rPr>
              <a:t>23 documents &amp; </a:t>
            </a:r>
            <a:r>
              <a:rPr lang="en-US" sz="2000" dirty="0">
                <a:solidFill>
                  <a:schemeClr val="tx1"/>
                </a:solidFill>
                <a:sym typeface="Symbol" panose="05050102010706020507" pitchFamily="18" charset="2"/>
              </a:rPr>
              <a:t></a:t>
            </a:r>
            <a:r>
              <a:rPr lang="en-US" sz="2000" dirty="0">
                <a:solidFill>
                  <a:schemeClr val="tx1"/>
                </a:solidFill>
              </a:rPr>
              <a:t> 10000 pages </a:t>
            </a:r>
          </a:p>
          <a:p>
            <a:pPr lvl="1" algn="just"/>
            <a:r>
              <a:rPr lang="en-US" sz="2000" dirty="0">
                <a:solidFill>
                  <a:schemeClr val="tx1"/>
                </a:solidFill>
              </a:rPr>
              <a:t>Project information and, </a:t>
            </a:r>
          </a:p>
          <a:p>
            <a:pPr lvl="1" algn="just"/>
            <a:r>
              <a:rPr lang="en-US" sz="2000" dirty="0">
                <a:solidFill>
                  <a:schemeClr val="tx1"/>
                </a:solidFill>
              </a:rPr>
              <a:t>Scientific knowledge, operational safety, long-term safety, environmental impact…</a:t>
            </a:r>
          </a:p>
          <a:p>
            <a:pPr marL="457200" lvl="1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2133" dirty="0"/>
              <a:t>DAC Technical Review</a:t>
            </a:r>
          </a:p>
          <a:p>
            <a:pPr lvl="1" algn="just"/>
            <a:r>
              <a:rPr lang="en-US" sz="1867" dirty="0"/>
              <a:t>Expected to last 3 to 5 years</a:t>
            </a:r>
          </a:p>
          <a:p>
            <a:pPr lvl="1" algn="just"/>
            <a:r>
              <a:rPr lang="en-US" sz="1867" dirty="0">
                <a:solidFill>
                  <a:schemeClr val="tx2"/>
                </a:solidFill>
              </a:rPr>
              <a:t>Technical exchanges with the French Safety Authority (IRSN then ASNR established January 1, 2025)</a:t>
            </a:r>
          </a:p>
          <a:p>
            <a:pPr lvl="1"/>
            <a:r>
              <a:rPr lang="en-US" sz="1867" dirty="0">
                <a:solidFill>
                  <a:schemeClr val="tx2"/>
                </a:solidFill>
              </a:rPr>
              <a:t>“Permanent groups” : Experts meetings on 3 themes </a:t>
            </a:r>
          </a:p>
          <a:p>
            <a:pPr lvl="2" algn="just"/>
            <a:r>
              <a:rPr lang="en-US" sz="1767" dirty="0">
                <a:solidFill>
                  <a:schemeClr val="tx2"/>
                </a:solidFill>
              </a:rPr>
              <a:t>1/ The Basic assumptions and data for the safety assessment of Cigéo</a:t>
            </a:r>
          </a:p>
          <a:p>
            <a:pPr lvl="2" algn="just"/>
            <a:r>
              <a:rPr lang="en-US" sz="1767" dirty="0">
                <a:solidFill>
                  <a:schemeClr val="tx2"/>
                </a:solidFill>
              </a:rPr>
              <a:t>2/ The safety assessment in the operating phase</a:t>
            </a:r>
          </a:p>
          <a:p>
            <a:pPr lvl="2" algn="just"/>
            <a:r>
              <a:rPr lang="en-US" sz="1767" dirty="0">
                <a:solidFill>
                  <a:schemeClr val="tx2"/>
                </a:solidFill>
              </a:rPr>
              <a:t>3/ The safety assessment in the post-closure phase</a:t>
            </a:r>
            <a:endParaRPr lang="en-US" sz="1067" dirty="0"/>
          </a:p>
          <a:p>
            <a:endParaRPr lang="fr-FR" sz="1870" b="0" dirty="0">
              <a:solidFill>
                <a:schemeClr val="tx1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A814252-37BA-8E2B-F717-31C2A419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7610393" cy="923330"/>
          </a:xfrm>
        </p:spPr>
        <p:txBody>
          <a:bodyPr/>
          <a:lstStyle/>
          <a:p>
            <a:r>
              <a:rPr lang="en-US" dirty="0"/>
              <a:t>Review of the Creation License Application File (DAC)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6FC2B3-EB19-353D-73DF-0340834590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02D5487C-D43F-2BE4-D59E-52F9F68291E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25106"/>
          <a:stretch>
            <a:fillRect/>
          </a:stretch>
        </p:blipFill>
        <p:spPr bwMode="auto">
          <a:xfrm>
            <a:off x="8370888" y="1190625"/>
            <a:ext cx="3475037" cy="4962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110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1876AC3-7B8E-EC0D-0A25-AA8A2B60D7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2899" y="1721225"/>
            <a:ext cx="7610393" cy="476922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2333" b="0" dirty="0">
                <a:solidFill>
                  <a:schemeClr val="tx2"/>
                </a:solidFill>
              </a:rPr>
              <a:t>The review of the “basic assumptions and data” was evaluated positively </a:t>
            </a:r>
          </a:p>
          <a:p>
            <a:pPr marL="973350" lvl="1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en-US" sz="1800" i="1" dirty="0">
                <a:latin typeface="Lucida Sans" panose="020B0602030504020204" pitchFamily="34" charset="0"/>
              </a:rPr>
              <a:t>IRSN "considers that Andra has developed a body of knowledge on waste packages, the Meuse/Haute-Marne site, the Callovo-Oxfordian formation and cementitious materials, which provides sufficient data for assessing the safety of Cigéo at the DAC dossier stage".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2333" b="0" dirty="0">
                <a:solidFill>
                  <a:schemeClr val="tx2"/>
                </a:solidFill>
              </a:rPr>
              <a:t>Recommendations were formulated leading to Andra commitment</a:t>
            </a:r>
            <a:r>
              <a:rPr lang="en-US" b="0" dirty="0">
                <a:solidFill>
                  <a:schemeClr val="bg2"/>
                </a:solidFill>
              </a:rPr>
              <a:t> </a:t>
            </a:r>
          </a:p>
          <a:p>
            <a:pPr marL="973350" lvl="1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en-US" sz="1800" b="0" dirty="0">
                <a:latin typeface="Lucida Sans" panose="020B0602030504020204" pitchFamily="34" charset="0"/>
              </a:rPr>
              <a:t>Characterization of the surface geological formation (</a:t>
            </a:r>
            <a:r>
              <a:rPr lang="en-US" sz="1800" b="0" dirty="0" err="1">
                <a:latin typeface="Lucida Sans" panose="020B0602030504020204" pitchFamily="34" charset="0"/>
              </a:rPr>
              <a:t>Barrois</a:t>
            </a:r>
            <a:r>
              <a:rPr lang="en-US" sz="1800" b="0" dirty="0">
                <a:latin typeface="Lucida Sans" panose="020B0602030504020204" pitchFamily="34" charset="0"/>
              </a:rPr>
              <a:t> karstic formation) </a:t>
            </a:r>
            <a:r>
              <a:rPr lang="en-US" sz="1800" b="0" dirty="0">
                <a:latin typeface="Lucida Sans" panose="020B0602030504020204" pitchFamily="34" charset="0"/>
                <a:sym typeface="Symbol" panose="05050102010706020507" pitchFamily="18" charset="2"/>
              </a:rPr>
              <a:t></a:t>
            </a:r>
            <a:r>
              <a:rPr lang="en-US" sz="1800" b="0" dirty="0">
                <a:latin typeface="Lucida Sans" panose="020B0602030504020204" pitchFamily="34" charset="0"/>
              </a:rPr>
              <a:t> support for the construction of surfaces installations. </a:t>
            </a:r>
          </a:p>
          <a:p>
            <a:pPr marL="973350" lvl="1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en-US" sz="1800" b="0" dirty="0">
                <a:latin typeface="Lucida Sans" panose="020B0602030504020204" pitchFamily="34" charset="0"/>
              </a:rPr>
              <a:t>Corrosion of the steel lining (HLW cell) </a:t>
            </a:r>
            <a:r>
              <a:rPr lang="en-US" sz="1800" b="0" dirty="0">
                <a:latin typeface="Lucida Sans" panose="020B0602030504020204" pitchFamily="34" charset="0"/>
                <a:sym typeface="Symbol" panose="05050102010706020507" pitchFamily="18" charset="2"/>
              </a:rPr>
              <a:t></a:t>
            </a:r>
            <a:r>
              <a:rPr lang="en-US" sz="1800" b="0" dirty="0">
                <a:latin typeface="Lucida Sans" panose="020B0602030504020204" pitchFamily="34" charset="0"/>
              </a:rPr>
              <a:t> support for the choice of materials (grouting material…) and optimize the design of the HLW cell </a:t>
            </a:r>
          </a:p>
          <a:p>
            <a:pPr marL="973350" lvl="1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en-US" sz="1800" dirty="0">
                <a:latin typeface="Lucida Sans" panose="020B0602030504020204" pitchFamily="34" charset="0"/>
              </a:rPr>
              <a:t>Assessment of the potential effects of climate change (operational to post-closure period) with extreme scenarios </a:t>
            </a:r>
          </a:p>
          <a:p>
            <a:pPr marL="973350" lvl="1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en-US" sz="1800" dirty="0">
                <a:latin typeface="Lucida Sans" panose="020B0602030504020204" pitchFamily="34" charset="0"/>
              </a:rPr>
              <a:t> Design and demonstrations of the robustness of the seals </a:t>
            </a:r>
            <a:r>
              <a:rPr lang="en-US" sz="1800" dirty="0">
                <a:latin typeface="Lucida Sans" panose="020B0602030504020204" pitchFamily="34" charset="0"/>
                <a:sym typeface="Symbol" panose="05050102010706020507" pitchFamily="18" charset="2"/>
              </a:rPr>
              <a:t> Post-closure gas issue</a:t>
            </a:r>
            <a:endParaRPr lang="en-US" sz="1800" dirty="0">
              <a:latin typeface="Lucida Sans" panose="020B0602030504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A814252-37BA-8E2B-F717-31C2A419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8980393" cy="923330"/>
          </a:xfrm>
        </p:spPr>
        <p:txBody>
          <a:bodyPr/>
          <a:lstStyle/>
          <a:p>
            <a:r>
              <a:rPr lang="en-US" dirty="0"/>
              <a:t>Current Status of the Creation License Review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6FC2B3-EB19-353D-73DF-0340834590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02D5487C-D43F-2BE4-D59E-52F9F68291E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25106"/>
          <a:stretch>
            <a:fillRect/>
          </a:stretch>
        </p:blipFill>
        <p:spPr bwMode="auto">
          <a:xfrm>
            <a:off x="8370889" y="2133599"/>
            <a:ext cx="3475037" cy="4016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289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1572A20-77A6-5C40-FA21-7BA51941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Current S&amp;T Programme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EE8A05-5ED8-110F-93CC-D5C15D688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0C65C9-B21B-00BF-5655-FACF4091E2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383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F9B1549A-52BC-F0E2-F798-3D58409D7017}"/>
              </a:ext>
            </a:extLst>
          </p:cNvPr>
          <p:cNvSpPr txBox="1">
            <a:spLocks/>
          </p:cNvSpPr>
          <p:nvPr/>
        </p:nvSpPr>
        <p:spPr>
          <a:xfrm>
            <a:off x="3561228" y="1434279"/>
            <a:ext cx="7610393" cy="1990165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133" b="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framework of the DAC file, the scientific and technology program has been renewed  </a:t>
            </a:r>
          </a:p>
          <a:p>
            <a:pPr marL="95998" lvl="1" indent="0" algn="just">
              <a:buNone/>
            </a:pPr>
            <a:r>
              <a:rPr lang="en-US" sz="2133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15 transverse domains </a:t>
            </a:r>
          </a:p>
          <a:p>
            <a:pPr lvl="2" algn="just"/>
            <a:r>
              <a:rPr lang="en-US" sz="1867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Geology</a:t>
            </a:r>
          </a:p>
          <a:p>
            <a:pPr lvl="2" algn="just"/>
            <a:r>
              <a:rPr lang="en-US" sz="1867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Radionuclide migration </a:t>
            </a:r>
          </a:p>
          <a:p>
            <a:pPr lvl="2" algn="just"/>
            <a:r>
              <a:rPr lang="en-US" sz="1867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Corrosion</a:t>
            </a:r>
          </a:p>
          <a:p>
            <a:pPr lvl="2" algn="just"/>
            <a:r>
              <a:rPr lang="en-US" sz="1867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1870" b="0" dirty="0">
              <a:solidFill>
                <a:schemeClr val="tx1"/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1876AC3-7B8E-EC0D-0A25-AA8A2B60D7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610" y="1591361"/>
            <a:ext cx="7610393" cy="1990164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US" sz="2900" b="1" dirty="0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Update of the S&amp;T </a:t>
            </a:r>
            <a:r>
              <a:rPr lang="en-US" sz="2900" b="1" dirty="0" err="1">
                <a:solidFill>
                  <a:schemeClr val="tx1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Programme</a:t>
            </a:r>
            <a:endParaRPr lang="en-US" sz="2900" b="1" dirty="0">
              <a:solidFill>
                <a:schemeClr val="tx1"/>
              </a:solidFill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US" sz="24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main components </a:t>
            </a:r>
          </a:p>
          <a:p>
            <a:pPr lvl="2" algn="just"/>
            <a:r>
              <a:rPr lang="en-US" sz="20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 waste cells</a:t>
            </a:r>
          </a:p>
          <a:p>
            <a:pPr lvl="2" algn="just"/>
            <a:r>
              <a:rPr lang="en-US" sz="20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IL-LL waste cells</a:t>
            </a:r>
          </a:p>
          <a:p>
            <a:pPr lvl="2" algn="just"/>
            <a:r>
              <a:rPr lang="en-US" sz="20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Closing systems</a:t>
            </a:r>
          </a:p>
          <a:p>
            <a:pPr lvl="2" algn="just"/>
            <a:r>
              <a:rPr lang="en-US" sz="20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marL="457200" lvl="1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endParaRPr lang="fr-FR" sz="1870" b="0" dirty="0">
              <a:solidFill>
                <a:schemeClr val="tx1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A814252-37BA-8E2B-F717-31C2A419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97" y="964373"/>
            <a:ext cx="7610393" cy="492443"/>
          </a:xfrm>
        </p:spPr>
        <p:txBody>
          <a:bodyPr/>
          <a:lstStyle/>
          <a:p>
            <a:r>
              <a:rPr lang="fr-FR" sz="3200" dirty="0" err="1"/>
              <a:t>Current</a:t>
            </a:r>
            <a:r>
              <a:rPr lang="fr-FR" sz="3200" dirty="0"/>
              <a:t> Cigéo S&amp;T programme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6FC2B3-EB19-353D-73DF-0340834590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8949C778-A74B-B05B-A1EB-CF3CD768E282}"/>
              </a:ext>
            </a:extLst>
          </p:cNvPr>
          <p:cNvSpPr txBox="1">
            <a:spLocks/>
          </p:cNvSpPr>
          <p:nvPr/>
        </p:nvSpPr>
        <p:spPr>
          <a:xfrm>
            <a:off x="15917" y="3558989"/>
            <a:ext cx="5927684" cy="285413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en-US" sz="2000" b="1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S&amp;T Activities (2025-2038)</a:t>
            </a: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Drilling campaigns (2025 - 2028) + …</a:t>
            </a:r>
          </a:p>
          <a:p>
            <a:pPr lvl="3" algn="just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Hydrogeology and geotechnic of surface formations</a:t>
            </a:r>
          </a:p>
          <a:p>
            <a:pPr lvl="3" algn="just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Geology &amp; hydrogeology of deep formations  </a:t>
            </a:r>
          </a:p>
          <a:p>
            <a:pPr lvl="3" algn="just">
              <a:buFont typeface="Wingdings" panose="05000000000000000000" pitchFamily="2" charset="2"/>
              <a:buChar char="v"/>
            </a:pPr>
            <a:endParaRPr lang="en-US" sz="867" dirty="0">
              <a:solidFill>
                <a:schemeClr val="tx1"/>
              </a:solidFill>
              <a:latin typeface="Lucida Sans" panose="020B0602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Pursuit of demonstrators at URL (HL waste cells, sealing systems…) (2025-2038)</a:t>
            </a:r>
          </a:p>
          <a:p>
            <a:pPr lvl="2" algn="just">
              <a:buFont typeface="Wingdings" panose="05000000000000000000" pitchFamily="2" charset="2"/>
              <a:buChar char="v"/>
            </a:pPr>
            <a:endParaRPr lang="fr-FR" sz="867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R&amp;D on multi </a:t>
            </a:r>
            <a:r>
              <a:rPr lang="fr-FR" sz="1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physic</a:t>
            </a:r>
            <a:r>
              <a:rPr lang="fr-FR" sz="1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lang="fr-FR" sz="1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conjunction with the development of the digital twin</a:t>
            </a:r>
            <a:endParaRPr lang="fr-FR" sz="18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70" b="0" dirty="0">
              <a:solidFill>
                <a:schemeClr val="tx1"/>
              </a:solidFill>
            </a:endParaRP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5CC9F63B-B760-6A83-AC09-0EDFEF262072}"/>
              </a:ext>
            </a:extLst>
          </p:cNvPr>
          <p:cNvSpPr txBox="1">
            <a:spLocks/>
          </p:cNvSpPr>
          <p:nvPr/>
        </p:nvSpPr>
        <p:spPr>
          <a:xfrm>
            <a:off x="8371643" y="2818172"/>
            <a:ext cx="3474281" cy="148163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9E7EC1F7-E90B-AC1E-EDD7-8EA309B3A844}"/>
              </a:ext>
            </a:extLst>
          </p:cNvPr>
          <p:cNvSpPr txBox="1">
            <a:spLocks/>
          </p:cNvSpPr>
          <p:nvPr/>
        </p:nvSpPr>
        <p:spPr>
          <a:xfrm>
            <a:off x="8371643" y="4446496"/>
            <a:ext cx="3474281" cy="148163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EF2650A9-EAB1-0E66-BC6F-F46B3583D431}"/>
              </a:ext>
            </a:extLst>
          </p:cNvPr>
          <p:cNvSpPr txBox="1">
            <a:spLocks/>
          </p:cNvSpPr>
          <p:nvPr/>
        </p:nvSpPr>
        <p:spPr>
          <a:xfrm>
            <a:off x="8371643" y="2818172"/>
            <a:ext cx="3474281" cy="148163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6B283D82-8BDA-6E25-6947-80B3FB9C8E3B}"/>
              </a:ext>
            </a:extLst>
          </p:cNvPr>
          <p:cNvSpPr txBox="1">
            <a:spLocks/>
          </p:cNvSpPr>
          <p:nvPr/>
        </p:nvSpPr>
        <p:spPr>
          <a:xfrm>
            <a:off x="8371643" y="4299806"/>
            <a:ext cx="3474281" cy="148163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00C853E0-BF04-71E2-9F5B-65F37616691B}"/>
              </a:ext>
            </a:extLst>
          </p:cNvPr>
          <p:cNvSpPr txBox="1">
            <a:spLocks/>
          </p:cNvSpPr>
          <p:nvPr/>
        </p:nvSpPr>
        <p:spPr>
          <a:xfrm>
            <a:off x="8371643" y="2891517"/>
            <a:ext cx="3474281" cy="148163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64547A1B-CE8C-5A09-0BFD-69745E25D60B}"/>
              </a:ext>
            </a:extLst>
          </p:cNvPr>
          <p:cNvSpPr txBox="1">
            <a:spLocks/>
          </p:cNvSpPr>
          <p:nvPr/>
        </p:nvSpPr>
        <p:spPr>
          <a:xfrm>
            <a:off x="8371643" y="4446496"/>
            <a:ext cx="3474281" cy="163968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92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F628B79-B0DA-EF38-95FB-F2264297293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 t="10667" b="10667"/>
          <a:stretch>
            <a:fillRect/>
          </a:stretch>
        </p:blipFill>
        <p:spPr>
          <a:xfrm>
            <a:off x="8112844" y="3468920"/>
            <a:ext cx="3475037" cy="16271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617BF4A-211A-7894-AE9B-57B162DB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574" y="855818"/>
            <a:ext cx="3433936" cy="2405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C11DD08C-9413-3130-3290-5AF346BE8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44" y="5204037"/>
            <a:ext cx="3523437" cy="1328202"/>
          </a:xfrm>
          <a:prstGeom prst="rect">
            <a:avLst/>
          </a:prstGeom>
        </p:spPr>
      </p:pic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DBC8CFA5-1866-BD8B-B261-71A272F3AE2A}"/>
              </a:ext>
            </a:extLst>
          </p:cNvPr>
          <p:cNvSpPr/>
          <p:nvPr/>
        </p:nvSpPr>
        <p:spPr>
          <a:xfrm rot="20365998">
            <a:off x="5996804" y="4717108"/>
            <a:ext cx="2116932" cy="45719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CB4FA922-EF54-73EE-004A-65BB9FCEF72D}"/>
              </a:ext>
            </a:extLst>
          </p:cNvPr>
          <p:cNvSpPr/>
          <p:nvPr/>
        </p:nvSpPr>
        <p:spPr>
          <a:xfrm rot="21433125">
            <a:off x="6018955" y="5845278"/>
            <a:ext cx="2057627" cy="45719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AFEEA3-A1E3-5116-E552-BB490EFEF931}"/>
              </a:ext>
            </a:extLst>
          </p:cNvPr>
          <p:cNvSpPr/>
          <p:nvPr/>
        </p:nvSpPr>
        <p:spPr>
          <a:xfrm>
            <a:off x="452342" y="1894482"/>
            <a:ext cx="2788025" cy="140692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C5D36-32B9-9382-8805-879AB2973052}"/>
              </a:ext>
            </a:extLst>
          </p:cNvPr>
          <p:cNvSpPr/>
          <p:nvPr/>
        </p:nvSpPr>
        <p:spPr>
          <a:xfrm>
            <a:off x="4096871" y="1894482"/>
            <a:ext cx="2770094" cy="140692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E5793D62-0796-F451-79A9-851D4870605B}"/>
              </a:ext>
            </a:extLst>
          </p:cNvPr>
          <p:cNvSpPr/>
          <p:nvPr/>
        </p:nvSpPr>
        <p:spPr>
          <a:xfrm rot="5078378">
            <a:off x="4095166" y="1346"/>
            <a:ext cx="2960024" cy="5056934"/>
          </a:xfrm>
          <a:prstGeom prst="arc">
            <a:avLst>
              <a:gd name="adj1" fmla="val 16141004"/>
              <a:gd name="adj2" fmla="val 0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568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83500E8-FEB0-75AE-048C-4FD869D0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19" y="831892"/>
            <a:ext cx="8119781" cy="984885"/>
          </a:xfrm>
        </p:spPr>
        <p:txBody>
          <a:bodyPr/>
          <a:lstStyle/>
          <a:p>
            <a:r>
              <a:rPr lang="en" sz="3200" dirty="0">
                <a:latin typeface="Lucida Sans" panose="020B0602030504020204" pitchFamily="34" charset="0"/>
                <a:cs typeface="Times New Roman" panose="02020603050405020304" pitchFamily="18" charset="0"/>
              </a:rPr>
              <a:t>S&amp;T Programme Activities by Components and Transverse Domains</a:t>
            </a:r>
            <a:endParaRPr lang="en-GB" sz="3200" dirty="0">
              <a:latin typeface="Lucida Sans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74AEE1-2417-1018-7ACA-69B4FB8AD7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"/>
              <a:t>DIFFUSION - LIMITED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96C51C-C793-0F7B-0724-5A36D41BB3B0}"/>
              </a:ext>
            </a:extLst>
          </p:cNvPr>
          <p:cNvSpPr/>
          <p:nvPr/>
        </p:nvSpPr>
        <p:spPr>
          <a:xfrm>
            <a:off x="10943861" y="6285253"/>
            <a:ext cx="480053" cy="10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D707581-E577-A324-6808-48A23AE37D2B}"/>
              </a:ext>
            </a:extLst>
          </p:cNvPr>
          <p:cNvGrpSpPr/>
          <p:nvPr/>
        </p:nvGrpSpPr>
        <p:grpSpPr>
          <a:xfrm>
            <a:off x="6911414" y="2720483"/>
            <a:ext cx="4187196" cy="3168352"/>
            <a:chOff x="5364088" y="2139702"/>
            <a:chExt cx="3140397" cy="2376264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0A7064BC-45D7-0735-F368-DBB096086C62}"/>
                </a:ext>
              </a:extLst>
            </p:cNvPr>
            <p:cNvCxnSpPr/>
            <p:nvPr/>
          </p:nvCxnSpPr>
          <p:spPr>
            <a:xfrm>
              <a:off x="5364088" y="2913396"/>
              <a:ext cx="30243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8600386-BF44-E212-EFF1-3D04CB4E1617}"/>
                </a:ext>
              </a:extLst>
            </p:cNvPr>
            <p:cNvCxnSpPr/>
            <p:nvPr/>
          </p:nvCxnSpPr>
          <p:spPr>
            <a:xfrm>
              <a:off x="5364088" y="2139702"/>
              <a:ext cx="30243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24386C8E-15FA-0762-4BBC-E0A1449DB5BA}"/>
                </a:ext>
              </a:extLst>
            </p:cNvPr>
            <p:cNvCxnSpPr/>
            <p:nvPr/>
          </p:nvCxnSpPr>
          <p:spPr>
            <a:xfrm>
              <a:off x="5480149" y="3723878"/>
              <a:ext cx="30243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2898E78-8227-6AE2-3832-6893FA77C8F6}"/>
                </a:ext>
              </a:extLst>
            </p:cNvPr>
            <p:cNvCxnSpPr/>
            <p:nvPr/>
          </p:nvCxnSpPr>
          <p:spPr>
            <a:xfrm>
              <a:off x="5480149" y="4515966"/>
              <a:ext cx="30243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Diagramme 25">
            <a:extLst>
              <a:ext uri="{FF2B5EF4-FFF2-40B4-BE49-F238E27FC236}">
                <a16:creationId xmlns:a16="http://schemas.microsoft.com/office/drawing/2014/main" id="{338E2797-BA82-0C7A-B2D9-B7866DEE0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229090"/>
              </p:ext>
            </p:extLst>
          </p:nvPr>
        </p:nvGraphicFramePr>
        <p:xfrm>
          <a:off x="1007057" y="1539247"/>
          <a:ext cx="4368485" cy="519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Diagramme 26">
            <a:extLst>
              <a:ext uri="{FF2B5EF4-FFF2-40B4-BE49-F238E27FC236}">
                <a16:creationId xmlns:a16="http://schemas.microsoft.com/office/drawing/2014/main" id="{39C239FD-A69C-F80F-DAE1-A8953FCEDB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752477"/>
              </p:ext>
            </p:extLst>
          </p:nvPr>
        </p:nvGraphicFramePr>
        <p:xfrm>
          <a:off x="5631723" y="1250598"/>
          <a:ext cx="6560277" cy="5002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FA71F368-ECD3-1E44-EDAC-4005F51B81AF}"/>
              </a:ext>
            </a:extLst>
          </p:cNvPr>
          <p:cNvSpPr/>
          <p:nvPr/>
        </p:nvSpPr>
        <p:spPr>
          <a:xfrm>
            <a:off x="10266861" y="5441154"/>
            <a:ext cx="1007808" cy="67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96968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5C79A4C-06DD-CB89-19DE-BF026CCF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Objectives of a </a:t>
            </a:r>
            <a:r>
              <a:rPr lang="fr-FR" dirty="0" err="1"/>
              <a:t>Geological</a:t>
            </a:r>
            <a:r>
              <a:rPr lang="fr-FR" dirty="0"/>
              <a:t> </a:t>
            </a:r>
            <a:r>
              <a:rPr lang="fr-FR" dirty="0" err="1"/>
              <a:t>Disposal</a:t>
            </a:r>
            <a:r>
              <a:rPr lang="fr-FR" dirty="0"/>
              <a:t> Facility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F9CE9B-C02C-D8E1-5C68-3747D44F92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57FD8F-42D9-F2FE-3C8E-E52850E92DC6}"/>
              </a:ext>
            </a:extLst>
          </p:cNvPr>
          <p:cNvSpPr txBox="1"/>
          <p:nvPr/>
        </p:nvSpPr>
        <p:spPr>
          <a:xfrm>
            <a:off x="342901" y="2768004"/>
            <a:ext cx="44248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Minimize the burden to be borne </a:t>
            </a:r>
            <a:r>
              <a:rPr lang="en-US" sz="1800" dirty="0"/>
              <a:t>by future generations 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2"/>
                </a:solidFill>
              </a:rPr>
              <a:t>Isolate radioactive waste from </a:t>
            </a:r>
            <a:r>
              <a:rPr lang="en-US" sz="1800" dirty="0"/>
              <a:t>surface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2"/>
                </a:solidFill>
              </a:rPr>
              <a:t>Contain </a:t>
            </a:r>
            <a:r>
              <a:rPr lang="en-US" sz="1800" dirty="0"/>
              <a:t>the radioactivity until it decays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2"/>
                </a:solidFill>
              </a:rPr>
              <a:t>Ensure passive safety</a:t>
            </a:r>
            <a:endParaRPr lang="en-US" sz="1800" dirty="0"/>
          </a:p>
        </p:txBody>
      </p:sp>
      <p:pic>
        <p:nvPicPr>
          <p:cNvPr id="7" name="Espace réservé pour une image  7" descr="Une image contenant Casse-tête mécanique, cube&#10;&#10;Description générée automatiquement">
            <a:extLst>
              <a:ext uri="{FF2B5EF4-FFF2-40B4-BE49-F238E27FC236}">
                <a16:creationId xmlns:a16="http://schemas.microsoft.com/office/drawing/2014/main" id="{B6C6B581-B396-FA2C-B1F9-8951B607B7B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13308" r="13308"/>
          <a:stretch>
            <a:fillRect/>
          </a:stretch>
        </p:blipFill>
        <p:spPr>
          <a:xfrm>
            <a:off x="5359400" y="1181100"/>
            <a:ext cx="6486525" cy="4972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2950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4" y="974407"/>
            <a:ext cx="11616017" cy="984885"/>
          </a:xfrm>
        </p:spPr>
        <p:txBody>
          <a:bodyPr/>
          <a:lstStyle/>
          <a:p>
            <a:r>
              <a:rPr lang="en-US" sz="3200" dirty="0"/>
              <a:t>S&amp;T </a:t>
            </a:r>
            <a:r>
              <a:rPr lang="en-US" sz="3200" dirty="0" err="1"/>
              <a:t>Programme</a:t>
            </a:r>
            <a:r>
              <a:rPr lang="en-US" sz="3200" dirty="0"/>
              <a:t> – Optimization before Disposal Facility Construction 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0F87DB-1AE8-4F25-8042-BA216999B602}"/>
              </a:ext>
            </a:extLst>
          </p:cNvPr>
          <p:cNvSpPr txBox="1"/>
          <p:nvPr/>
        </p:nvSpPr>
        <p:spPr>
          <a:xfrm>
            <a:off x="573740" y="2210080"/>
            <a:ext cx="10623177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scientific </a:t>
            </a:r>
            <a:r>
              <a:rPr lang="en-US" sz="2400" dirty="0" err="1"/>
              <a:t>programme</a:t>
            </a:r>
            <a:r>
              <a:rPr lang="en-US" sz="2400" dirty="0"/>
              <a:t> will address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Behavior of radionuclides and toxic chemical products in ILW-LL vaults and near-field clay rock, in view of co-disposal of ILL-LL waste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Understanding near-field transfer of actinides, effect of complexing species and salts on near-field and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Radionuclides transfer in unsaturated conditions </a:t>
            </a:r>
            <a:endParaRPr lang="fr-FR" sz="2400" dirty="0"/>
          </a:p>
          <a:p>
            <a:pPr marL="0" lvl="1" indent="0">
              <a:spcBef>
                <a:spcPts val="1600"/>
              </a:spcBef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The technical </a:t>
            </a:r>
            <a:r>
              <a:rPr lang="en-US" sz="2400" dirty="0" err="1">
                <a:solidFill>
                  <a:schemeClr val="tx1"/>
                </a:solidFill>
              </a:rPr>
              <a:t>programme</a:t>
            </a:r>
            <a:r>
              <a:rPr lang="en-US" sz="2400" dirty="0">
                <a:solidFill>
                  <a:schemeClr val="tx1"/>
                </a:solidFill>
              </a:rPr>
              <a:t> In </a:t>
            </a:r>
            <a:r>
              <a:rPr lang="en-US" sz="2400" dirty="0"/>
              <a:t>the URL </a:t>
            </a:r>
            <a:r>
              <a:rPr lang="en-US" sz="2400" dirty="0">
                <a:solidFill>
                  <a:schemeClr val="tx1"/>
                </a:solidFill>
              </a:rPr>
              <a:t>comprises large scale experiment comprises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2400" dirty="0"/>
              <a:t>ILLW Disposal vault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2400" dirty="0"/>
              <a:t>Cross-roads without and with compressible lining, 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2400" dirty="0"/>
              <a:t>HLW and IL-LLW disposal vaults and seals</a:t>
            </a:r>
          </a:p>
        </p:txBody>
      </p:sp>
    </p:spTree>
    <p:extLst>
      <p:ext uri="{BB962C8B-B14F-4D97-AF65-F5344CB8AC3E}">
        <p14:creationId xmlns:p14="http://schemas.microsoft.com/office/powerpoint/2010/main" val="279932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4" y="974407"/>
            <a:ext cx="11616017" cy="492443"/>
          </a:xfrm>
        </p:spPr>
        <p:txBody>
          <a:bodyPr/>
          <a:lstStyle/>
          <a:p>
            <a:r>
              <a:rPr lang="fr-FR" sz="3200" dirty="0"/>
              <a:t>Deep </a:t>
            </a:r>
            <a:r>
              <a:rPr lang="fr-FR" sz="3200" dirty="0" err="1"/>
              <a:t>Drilling</a:t>
            </a:r>
            <a:r>
              <a:rPr lang="fr-FR" sz="3200" dirty="0"/>
              <a:t> Campaign 2026-2028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0F87DB-1AE8-4F25-8042-BA216999B602}"/>
              </a:ext>
            </a:extLst>
          </p:cNvPr>
          <p:cNvSpPr txBox="1"/>
          <p:nvPr/>
        </p:nvSpPr>
        <p:spPr>
          <a:xfrm>
            <a:off x="406379" y="1466849"/>
            <a:ext cx="6938638" cy="5391151"/>
          </a:xfrm>
          <a:prstGeom prst="rect">
            <a:avLst/>
          </a:prstGeom>
          <a:noFill/>
        </p:spPr>
        <p:txBody>
          <a:bodyPr wrap="square"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3067" b="1" dirty="0"/>
              <a:t>4 platforms with 3 deep boreholes</a:t>
            </a:r>
          </a:p>
          <a:p>
            <a:pPr marL="914400" lvl="1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800" i="1" dirty="0"/>
              <a:t>Oxfordian/Callovo-Oxfordian/Dogger</a:t>
            </a:r>
          </a:p>
          <a:p>
            <a:pPr>
              <a:lnSpc>
                <a:spcPct val="170000"/>
              </a:lnSpc>
            </a:pPr>
            <a:r>
              <a:rPr lang="en-US" sz="2933" b="1" dirty="0"/>
              <a:t>Objectives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933" dirty="0"/>
              <a:t>Improvement of the geological &amp; hydrogeological models </a:t>
            </a:r>
          </a:p>
          <a:p>
            <a:pPr marL="914400" lvl="1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Reduction of the geometrical uncertainties for the excavation of the ramp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933" dirty="0"/>
              <a:t>Bring new knowledge on the Callovo-Oxfordian properties</a:t>
            </a:r>
          </a:p>
          <a:p>
            <a:pPr marL="914400" lvl="1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Improvement of formation mechanical stress </a:t>
            </a:r>
          </a:p>
          <a:p>
            <a:pPr lvl="1">
              <a:lnSpc>
                <a:spcPct val="170000"/>
              </a:lnSpc>
            </a:pPr>
            <a:r>
              <a:rPr lang="en-US" sz="2800" dirty="0"/>
              <a:t>		</a:t>
            </a:r>
            <a:r>
              <a:rPr lang="en-US" sz="2800" i="1" dirty="0"/>
              <a:t>link to the gas fate issue</a:t>
            </a:r>
          </a:p>
          <a:p>
            <a:pPr marL="914400" lvl="1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Origin of the overpressure </a:t>
            </a:r>
          </a:p>
          <a:p>
            <a:pPr lvl="1">
              <a:lnSpc>
                <a:spcPct val="170000"/>
              </a:lnSpc>
            </a:pPr>
            <a:r>
              <a:rPr lang="en-US" sz="2800" dirty="0"/>
              <a:t>		</a:t>
            </a:r>
            <a:r>
              <a:rPr lang="en-US" sz="2800" i="1" dirty="0"/>
              <a:t>link to the Post-close safety</a:t>
            </a:r>
          </a:p>
          <a:p>
            <a:pPr marL="914400" lvl="1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Spatial variability of THMC properties </a:t>
            </a:r>
          </a:p>
          <a:p>
            <a:pPr lvl="1">
              <a:lnSpc>
                <a:spcPct val="170000"/>
              </a:lnSpc>
            </a:pPr>
            <a:r>
              <a:rPr lang="en-US" sz="2800" dirty="0"/>
              <a:t>		</a:t>
            </a:r>
            <a:r>
              <a:rPr lang="en-US" sz="2800" i="1" dirty="0"/>
              <a:t>support to the construction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8EBA2D-3FDB-1338-2F99-328BE4676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335" y="2041210"/>
            <a:ext cx="3962591" cy="277557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174B2BB-DFCD-12FF-1047-48280C938DF5}"/>
              </a:ext>
            </a:extLst>
          </p:cNvPr>
          <p:cNvCxnSpPr>
            <a:cxnSpLocks/>
          </p:cNvCxnSpPr>
          <p:nvPr/>
        </p:nvCxnSpPr>
        <p:spPr>
          <a:xfrm>
            <a:off x="5734878" y="1785977"/>
            <a:ext cx="3627783" cy="579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54F6709-5014-328D-8D92-E0CAC30D16E1}"/>
              </a:ext>
            </a:extLst>
          </p:cNvPr>
          <p:cNvCxnSpPr>
            <a:cxnSpLocks/>
          </p:cNvCxnSpPr>
          <p:nvPr/>
        </p:nvCxnSpPr>
        <p:spPr>
          <a:xfrm>
            <a:off x="5734878" y="1785977"/>
            <a:ext cx="5645426" cy="1085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0875F56-7181-DA7D-A278-A8482405C38C}"/>
              </a:ext>
            </a:extLst>
          </p:cNvPr>
          <p:cNvCxnSpPr>
            <a:cxnSpLocks/>
          </p:cNvCxnSpPr>
          <p:nvPr/>
        </p:nvCxnSpPr>
        <p:spPr>
          <a:xfrm>
            <a:off x="5734878" y="1814662"/>
            <a:ext cx="5486400" cy="2587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52A7800-E0D3-450D-4045-96D5632BD17C}"/>
              </a:ext>
            </a:extLst>
          </p:cNvPr>
          <p:cNvCxnSpPr>
            <a:cxnSpLocks/>
          </p:cNvCxnSpPr>
          <p:nvPr/>
        </p:nvCxnSpPr>
        <p:spPr>
          <a:xfrm>
            <a:off x="5734878" y="1847627"/>
            <a:ext cx="3200400" cy="2554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268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4" y="974407"/>
            <a:ext cx="11616017" cy="492443"/>
          </a:xfrm>
        </p:spPr>
        <p:txBody>
          <a:bodyPr/>
          <a:lstStyle/>
          <a:p>
            <a:r>
              <a:rPr lang="fr-FR" sz="3200" dirty="0" err="1"/>
              <a:t>Shallow</a:t>
            </a:r>
            <a:r>
              <a:rPr lang="fr-FR" sz="3200" dirty="0"/>
              <a:t> </a:t>
            </a:r>
            <a:r>
              <a:rPr lang="fr-FR" sz="3200" dirty="0" err="1"/>
              <a:t>Drilling</a:t>
            </a:r>
            <a:r>
              <a:rPr lang="fr-FR" sz="3200" dirty="0"/>
              <a:t> Campaign 2025-2027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0F87DB-1AE8-4F25-8042-BA216999B602}"/>
              </a:ext>
            </a:extLst>
          </p:cNvPr>
          <p:cNvSpPr txBox="1"/>
          <p:nvPr/>
        </p:nvSpPr>
        <p:spPr>
          <a:xfrm>
            <a:off x="233680" y="2041210"/>
            <a:ext cx="7111337" cy="4349430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lvl="1">
              <a:buFont typeface="Symbol" panose="05050102010706020507" pitchFamily="18" charset="2"/>
              <a:buChar char="~"/>
            </a:pPr>
            <a:r>
              <a:rPr lang="en-US" sz="2533" dirty="0">
                <a:solidFill>
                  <a:schemeClr val="tx1"/>
                </a:solidFill>
              </a:rPr>
              <a:t>180 boreholes in the </a:t>
            </a:r>
            <a:r>
              <a:rPr lang="en-US" sz="2533" dirty="0" err="1">
                <a:solidFill>
                  <a:schemeClr val="tx1"/>
                </a:solidFill>
              </a:rPr>
              <a:t>Barrois</a:t>
            </a:r>
            <a:r>
              <a:rPr lang="en-US" sz="2533" dirty="0">
                <a:solidFill>
                  <a:schemeClr val="tx1"/>
                </a:solidFill>
              </a:rPr>
              <a:t> formation (Limestones)</a:t>
            </a:r>
          </a:p>
          <a:p>
            <a:pPr lvl="1">
              <a:buFont typeface="Symbol" panose="05050102010706020507" pitchFamily="18" charset="2"/>
              <a:buChar char="~"/>
            </a:pPr>
            <a:endParaRPr lang="en-US" sz="2533" dirty="0">
              <a:solidFill>
                <a:schemeClr val="tx1"/>
              </a:solidFill>
            </a:endParaRPr>
          </a:p>
          <a:p>
            <a:pPr marL="95998" lvl="1" indent="0">
              <a:buNone/>
            </a:pPr>
            <a:endParaRPr lang="en-US" sz="533" dirty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533" dirty="0"/>
              <a:t>Objectives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267" dirty="0"/>
              <a:t>Hydrogeological characterization in support of the environmental impact assessment 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267" dirty="0"/>
              <a:t>Design of the flood protective devices for the buildings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267" dirty="0"/>
              <a:t>Geotechnical </a:t>
            </a:r>
            <a:r>
              <a:rPr lang="en-US" sz="2267" dirty="0" err="1"/>
              <a:t>characterisation</a:t>
            </a:r>
            <a:r>
              <a:rPr lang="en-US" sz="2267" dirty="0"/>
              <a:t> in support of building construction (Ramp entrance,  nuclear facilities…)</a:t>
            </a:r>
          </a:p>
        </p:txBody>
      </p:sp>
      <p:pic>
        <p:nvPicPr>
          <p:cNvPr id="6" name="Image 5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F9F6D3B6-A59F-E8CB-AAAA-82CD090C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507" y="855824"/>
            <a:ext cx="3674055" cy="53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6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4" y="974407"/>
            <a:ext cx="11616017" cy="492443"/>
          </a:xfrm>
        </p:spPr>
        <p:txBody>
          <a:bodyPr/>
          <a:lstStyle/>
          <a:p>
            <a:r>
              <a:rPr lang="en-US" sz="3200" dirty="0"/>
              <a:t>Bure URL Activities in 2024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3" name="Image 2" descr="Une image contenant métro, sol, acier, Matériau composite&#10;&#10;Description générée automatiquement">
            <a:extLst>
              <a:ext uri="{FF2B5EF4-FFF2-40B4-BE49-F238E27FC236}">
                <a16:creationId xmlns:a16="http://schemas.microsoft.com/office/drawing/2014/main" id="{8DCEF906-1D84-A7F6-1EB1-BB08465C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" y="1494012"/>
            <a:ext cx="6663831" cy="4998240"/>
          </a:xfrm>
          <a:prstGeom prst="rect">
            <a:avLst/>
          </a:prstGeom>
        </p:spPr>
      </p:pic>
      <p:pic>
        <p:nvPicPr>
          <p:cNvPr id="6" name="Image 5" descr="Une image contenant Col bleu, ingénierie, tunnel, vêtements de travail&#10;&#10;Description générée automatiquement">
            <a:extLst>
              <a:ext uri="{FF2B5EF4-FFF2-40B4-BE49-F238E27FC236}">
                <a16:creationId xmlns:a16="http://schemas.microsoft.com/office/drawing/2014/main" id="{C60FF664-C0C6-C7B5-5041-40F79172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15" y="1494012"/>
            <a:ext cx="6663831" cy="4998241"/>
          </a:xfrm>
          <a:prstGeom prst="rect">
            <a:avLst/>
          </a:prstGeom>
        </p:spPr>
      </p:pic>
      <p:pic>
        <p:nvPicPr>
          <p:cNvPr id="7" name="Image 6" descr="Une image contenant habits, Col bleu, vêtements de travail, Casque&#10;&#10;Description générée automatiquement">
            <a:extLst>
              <a:ext uri="{FF2B5EF4-FFF2-40B4-BE49-F238E27FC236}">
                <a16:creationId xmlns:a16="http://schemas.microsoft.com/office/drawing/2014/main" id="{85F9BA4C-ACB2-D93E-BFE1-5FEC0F27C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31" y="1494011"/>
            <a:ext cx="6663831" cy="49981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8B42B50-3550-57E8-8110-99896789E30F}"/>
              </a:ext>
            </a:extLst>
          </p:cNvPr>
          <p:cNvGrpSpPr/>
          <p:nvPr/>
        </p:nvGrpSpPr>
        <p:grpSpPr>
          <a:xfrm>
            <a:off x="1869130" y="1493882"/>
            <a:ext cx="8993942" cy="4998113"/>
            <a:chOff x="250642" y="1657651"/>
            <a:chExt cx="7585511" cy="405451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D7A410-046E-66E2-348B-38EBE359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954" r="15094"/>
            <a:stretch/>
          </p:blipFill>
          <p:spPr>
            <a:xfrm>
              <a:off x="5381186" y="1657651"/>
              <a:ext cx="2454967" cy="405451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8262E5B-C8DE-6517-D87A-D0859553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642" y="1657651"/>
              <a:ext cx="2374530" cy="405451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012D3E6-0BD9-B221-F841-B0AFCA83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4162" y="1657651"/>
              <a:ext cx="2538034" cy="405451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08CC56D-1210-CD02-2847-6C20D3EA8B52}"/>
              </a:ext>
            </a:extLst>
          </p:cNvPr>
          <p:cNvGrpSpPr/>
          <p:nvPr/>
        </p:nvGrpSpPr>
        <p:grpSpPr>
          <a:xfrm>
            <a:off x="1699032" y="1493882"/>
            <a:ext cx="7036762" cy="4998113"/>
            <a:chOff x="342901" y="1695925"/>
            <a:chExt cx="6709824" cy="4763345"/>
          </a:xfrm>
        </p:grpSpPr>
        <p:pic>
          <p:nvPicPr>
            <p:cNvPr id="13" name="Image 12" descr="Une image contenant tuyau, Col bleu, ingénierie, Technicien&#10;&#10;Description générée automatiquement">
              <a:extLst>
                <a:ext uri="{FF2B5EF4-FFF2-40B4-BE49-F238E27FC236}">
                  <a16:creationId xmlns:a16="http://schemas.microsoft.com/office/drawing/2014/main" id="{01C5595B-B529-38D5-8C1F-53AA1A80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52214" y="2291040"/>
              <a:ext cx="4763345" cy="3573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20" descr="Une image contenant intérieur, évier, nourriture&#10;&#10;Description générée automatiquement">
              <a:extLst>
                <a:ext uri="{FF2B5EF4-FFF2-40B4-BE49-F238E27FC236}">
                  <a16:creationId xmlns:a16="http://schemas.microsoft.com/office/drawing/2014/main" id="{A8D2030F-85AA-F9B6-C9DC-8B8F5D656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3" r="22919"/>
            <a:stretch>
              <a:fillRect/>
            </a:stretch>
          </p:blipFill>
          <p:spPr bwMode="auto">
            <a:xfrm>
              <a:off x="4038060" y="4548848"/>
              <a:ext cx="1320224" cy="1571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3" descr="Une image contenant intérieur, nourriture&#10;&#10;Description générée automatiquement">
              <a:extLst>
                <a:ext uri="{FF2B5EF4-FFF2-40B4-BE49-F238E27FC236}">
                  <a16:creationId xmlns:a16="http://schemas.microsoft.com/office/drawing/2014/main" id="{76332369-18DC-9A17-CE84-E2649718F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327" y="4548848"/>
              <a:ext cx="725178" cy="1571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 5" descr="Une image contenant texte, huître, nourriture&#10;&#10;Description générée automatiquement">
              <a:extLst>
                <a:ext uri="{FF2B5EF4-FFF2-40B4-BE49-F238E27FC236}">
                  <a16:creationId xmlns:a16="http://schemas.microsoft.com/office/drawing/2014/main" id="{29F9E5F8-C0FF-3980-E5E0-2106302B1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548" y="4523919"/>
              <a:ext cx="725177" cy="1571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 descr="Une image contenant habits, personne, Col bleu, vêtements de travail&#10;&#10;Description générée automatiquement">
              <a:extLst>
                <a:ext uri="{FF2B5EF4-FFF2-40B4-BE49-F238E27FC236}">
                  <a16:creationId xmlns:a16="http://schemas.microsoft.com/office/drawing/2014/main" id="{50AC4208-17FF-6D31-13DB-FA3568DB7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060" y="1989961"/>
              <a:ext cx="2986794" cy="22335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Image 17" descr="Une image contenant Col bleu, Casque, vêtements de travail, casque&#10;&#10;Description générée automatiquement">
            <a:extLst>
              <a:ext uri="{FF2B5EF4-FFF2-40B4-BE49-F238E27FC236}">
                <a16:creationId xmlns:a16="http://schemas.microsoft.com/office/drawing/2014/main" id="{61BF19FA-E3DE-9645-66B3-EDA10896C0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23" y="1493752"/>
            <a:ext cx="6663831" cy="49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75272-D4F4-1325-A824-08B1BEE75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31C9CE0-543E-9A11-1FCA-4B1CEF04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4" y="974407"/>
            <a:ext cx="11616017" cy="492443"/>
          </a:xfrm>
        </p:spPr>
        <p:txBody>
          <a:bodyPr/>
          <a:lstStyle/>
          <a:p>
            <a:r>
              <a:rPr lang="en-US" sz="3200" dirty="0"/>
              <a:t>General Setting of the URL in April 2024 (Stage 4)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22446F-6A62-2BB6-7339-E30FD82A49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6" name="Image 5" descr="Une image contenant diagramme, carte, ligne, capture d’écran&#10;&#10;Description générée automatiquement">
            <a:extLst>
              <a:ext uri="{FF2B5EF4-FFF2-40B4-BE49-F238E27FC236}">
                <a16:creationId xmlns:a16="http://schemas.microsoft.com/office/drawing/2014/main" id="{AE63CCF7-D018-BF8F-B87F-260CAA05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0"/>
          <a:stretch/>
        </p:blipFill>
        <p:spPr>
          <a:xfrm>
            <a:off x="1704669" y="1466850"/>
            <a:ext cx="8399451" cy="50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7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30C4BF-2A02-656B-9E5F-CCC365E4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955" y="128012"/>
            <a:ext cx="7303062" cy="984885"/>
          </a:xfrm>
        </p:spPr>
        <p:txBody>
          <a:bodyPr/>
          <a:lstStyle/>
          <a:p>
            <a:r>
              <a:rPr lang="en-US" sz="3200" dirty="0"/>
              <a:t>Stage 5 </a:t>
            </a:r>
            <a:r>
              <a:rPr lang="en-US" sz="3200" cap="all" dirty="0"/>
              <a:t>: </a:t>
            </a:r>
            <a:r>
              <a:rPr lang="en-US" sz="3200" dirty="0"/>
              <a:t>Preparing Construction of Cigéo Pilot Phase (2027 – 2038)</a:t>
            </a:r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9BFF5-18F9-2A3F-A2A5-1F6C45167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1A2F10-AB83-BF97-C06F-B1A4DC59C1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6021" r="15697" b="3505"/>
          <a:stretch/>
        </p:blipFill>
        <p:spPr>
          <a:xfrm>
            <a:off x="1075765" y="1112897"/>
            <a:ext cx="6425918" cy="529596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BA32DC1-C8AB-4EF6-2509-88A2EAA6191F}"/>
              </a:ext>
            </a:extLst>
          </p:cNvPr>
          <p:cNvGrpSpPr/>
          <p:nvPr/>
        </p:nvGrpSpPr>
        <p:grpSpPr>
          <a:xfrm>
            <a:off x="3524722" y="1846372"/>
            <a:ext cx="7858861" cy="4582701"/>
            <a:chOff x="4901785" y="-471111"/>
            <a:chExt cx="7858861" cy="458270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249026E-B3EF-30AC-7422-889451893D00}"/>
                </a:ext>
              </a:extLst>
            </p:cNvPr>
            <p:cNvSpPr/>
            <p:nvPr/>
          </p:nvSpPr>
          <p:spPr>
            <a:xfrm>
              <a:off x="4901785" y="2900300"/>
              <a:ext cx="438912" cy="121129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3B27F36-AEB9-2E8F-4249-F4D5F85F223A}"/>
                </a:ext>
              </a:extLst>
            </p:cNvPr>
            <p:cNvSpPr txBox="1"/>
            <p:nvPr/>
          </p:nvSpPr>
          <p:spPr>
            <a:xfrm>
              <a:off x="8957881" y="-471111"/>
              <a:ext cx="3802765" cy="400110"/>
            </a:xfrm>
            <a:prstGeom prst="rect">
              <a:avLst/>
            </a:prstGeom>
            <a:ln>
              <a:solidFill>
                <a:srgbClr val="00CC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1446" indent="-171446">
                <a:buFont typeface="Wingdings" panose="05000000000000000000" pitchFamily="2" charset="2"/>
                <a:buChar char="q"/>
              </a:pPr>
              <a:r>
                <a:rPr lang="en" sz="1000" dirty="0">
                  <a:solidFill>
                    <a:schemeClr val="tx1"/>
                  </a:solidFill>
                </a:rPr>
                <a:t>ILW prototype in GRD6 (OMA experiment ) equipement and Disposal vault equipment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25CDC8D-5B5B-F9AA-ECFD-4039BC973C37}"/>
              </a:ext>
            </a:extLst>
          </p:cNvPr>
          <p:cNvGrpSpPr/>
          <p:nvPr/>
        </p:nvGrpSpPr>
        <p:grpSpPr>
          <a:xfrm>
            <a:off x="5062022" y="1274422"/>
            <a:ext cx="6321560" cy="1288800"/>
            <a:chOff x="5847403" y="1085386"/>
            <a:chExt cx="6321560" cy="1288798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8FED03E-4943-D12E-02A6-7EEDA7E348DE}"/>
                </a:ext>
              </a:extLst>
            </p:cNvPr>
            <p:cNvSpPr txBox="1"/>
            <p:nvPr/>
          </p:nvSpPr>
          <p:spPr>
            <a:xfrm>
              <a:off x="8366198" y="2127963"/>
              <a:ext cx="3802765" cy="2462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1446" indent="-171446">
                <a:buFont typeface="Wingdings" panose="05000000000000000000" pitchFamily="2" charset="2"/>
                <a:buChar char="q"/>
              </a:pPr>
              <a:r>
                <a:rPr lang="en" sz="1000" dirty="0">
                  <a:solidFill>
                    <a:schemeClr val="accent2"/>
                  </a:solidFill>
                </a:rPr>
                <a:t>Compressible junction (small diameter CGD experiment)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839E1EA-1312-53EB-F1A1-2E69A422EE2A}"/>
                </a:ext>
              </a:extLst>
            </p:cNvPr>
            <p:cNvSpPr/>
            <p:nvPr/>
          </p:nvSpPr>
          <p:spPr>
            <a:xfrm>
              <a:off x="5847403" y="1085386"/>
              <a:ext cx="693835" cy="59652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1999EA-A66C-FE76-96C7-4E66FD5F13CF}"/>
              </a:ext>
            </a:extLst>
          </p:cNvPr>
          <p:cNvGrpSpPr/>
          <p:nvPr/>
        </p:nvGrpSpPr>
        <p:grpSpPr>
          <a:xfrm>
            <a:off x="1395972" y="2643699"/>
            <a:ext cx="9985941" cy="2982239"/>
            <a:chOff x="1990807" y="3624767"/>
            <a:chExt cx="9985941" cy="2982238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A490E39-7B91-752C-B54A-62054D8298AA}"/>
                </a:ext>
              </a:extLst>
            </p:cNvPr>
            <p:cNvSpPr txBox="1"/>
            <p:nvPr/>
          </p:nvSpPr>
          <p:spPr>
            <a:xfrm>
              <a:off x="8173981" y="3624767"/>
              <a:ext cx="3802767" cy="769634"/>
            </a:xfrm>
            <a:prstGeom prst="rect">
              <a:avLst/>
            </a:prstGeom>
            <a:ln>
              <a:solidFill>
                <a:srgbClr val="CC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1446" indent="-171446">
                <a:buFont typeface="Wingdings" panose="05000000000000000000" pitchFamily="2" charset="2"/>
                <a:buChar char="q"/>
              </a:pPr>
              <a:r>
                <a:rPr lang="en" sz="1467" dirty="0">
                  <a:solidFill>
                    <a:srgbClr val="CC00FF"/>
                  </a:solidFill>
                </a:rPr>
                <a:t> Full Section X Crossroad </a:t>
              </a:r>
            </a:p>
            <a:p>
              <a:r>
                <a:rPr lang="en" sz="1467" dirty="0">
                  <a:solidFill>
                    <a:srgbClr val="CC00FF"/>
                  </a:solidFill>
                </a:rPr>
                <a:t>Large Diameter Compressible </a:t>
              </a:r>
            </a:p>
            <a:p>
              <a:r>
                <a:rPr lang="en" sz="1467" dirty="0">
                  <a:solidFill>
                    <a:srgbClr val="CC00FF"/>
                  </a:solidFill>
                </a:rPr>
                <a:t>Junction construction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DD49C8E-56F1-86B2-E464-2C35FBBC7852}"/>
                </a:ext>
              </a:extLst>
            </p:cNvPr>
            <p:cNvSpPr/>
            <p:nvPr/>
          </p:nvSpPr>
          <p:spPr>
            <a:xfrm>
              <a:off x="1990807" y="5308130"/>
              <a:ext cx="1265274" cy="1298875"/>
            </a:xfrm>
            <a:prstGeom prst="ellipse">
              <a:avLst/>
            </a:pr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99423FA-C7C9-51D8-0426-EBC23B3B5DAA}"/>
              </a:ext>
            </a:extLst>
          </p:cNvPr>
          <p:cNvGrpSpPr/>
          <p:nvPr/>
        </p:nvGrpSpPr>
        <p:grpSpPr>
          <a:xfrm>
            <a:off x="4352955" y="1398858"/>
            <a:ext cx="7028958" cy="2489681"/>
            <a:chOff x="5161200" y="1913203"/>
            <a:chExt cx="7028958" cy="2489681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016F8C1-A42E-D3ED-4B67-A8C20E4EC5AD}"/>
                </a:ext>
              </a:extLst>
            </p:cNvPr>
            <p:cNvSpPr txBox="1"/>
            <p:nvPr/>
          </p:nvSpPr>
          <p:spPr>
            <a:xfrm>
              <a:off x="8389061" y="4002774"/>
              <a:ext cx="3801097" cy="400110"/>
            </a:xfrm>
            <a:prstGeom prst="rect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1446" indent="-171446">
                <a:buFont typeface="Wingdings" panose="05000000000000000000" pitchFamily="2" charset="2"/>
                <a:buChar char="q"/>
              </a:pPr>
              <a:r>
                <a:rPr lang="en" sz="1000" dirty="0">
                  <a:solidFill>
                    <a:srgbClr val="FF66CC"/>
                  </a:solidFill>
                </a:rPr>
                <a:t>GSI excavation to have a linear for scientific experiments according to </a:t>
              </a:r>
              <a:r>
                <a:rPr lang="en" sz="1000" dirty="0">
                  <a:solidFill>
                    <a:srgbClr val="FF66CC"/>
                  </a:solidFill>
                  <a:latin typeface="Symbol" panose="05050102010706020507" pitchFamily="18" charset="2"/>
                </a:rPr>
                <a:t>s </a:t>
              </a:r>
              <a:r>
                <a:rPr lang="en" sz="1000" dirty="0">
                  <a:solidFill>
                    <a:srgbClr val="FF66CC"/>
                  </a:solidFill>
                </a:rPr>
                <a:t>h (+ opportunity in GGB according to </a:t>
              </a:r>
              <a:r>
                <a:rPr lang="en" sz="1000" dirty="0">
                  <a:solidFill>
                    <a:srgbClr val="FF66CC"/>
                  </a:solidFill>
                  <a:latin typeface="Symbol" panose="05050102010706020507" pitchFamily="18" charset="2"/>
                </a:rPr>
                <a:t>s </a:t>
              </a:r>
              <a:r>
                <a:rPr lang="en" sz="1000" dirty="0">
                  <a:solidFill>
                    <a:srgbClr val="FF66CC"/>
                  </a:solidFill>
                </a:rPr>
                <a:t>H )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0926569-B0D6-1E54-9104-666329CE6349}"/>
                </a:ext>
              </a:extLst>
            </p:cNvPr>
            <p:cNvSpPr/>
            <p:nvPr/>
          </p:nvSpPr>
          <p:spPr>
            <a:xfrm>
              <a:off x="5161200" y="1913203"/>
              <a:ext cx="973135" cy="293630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8AFD7753-19A5-15E7-8B71-90DE13F3A8F8}"/>
              </a:ext>
            </a:extLst>
          </p:cNvPr>
          <p:cNvSpPr/>
          <p:nvPr/>
        </p:nvSpPr>
        <p:spPr>
          <a:xfrm>
            <a:off x="2030280" y="3247179"/>
            <a:ext cx="287079" cy="138388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802A6F-14D1-98A8-4133-D2A88719DA18}"/>
              </a:ext>
            </a:extLst>
          </p:cNvPr>
          <p:cNvSpPr txBox="1"/>
          <p:nvPr/>
        </p:nvSpPr>
        <p:spPr>
          <a:xfrm>
            <a:off x="7914060" y="125297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u="sng" dirty="0"/>
              <a:t>Experimental priorities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A9B5A-402B-4D5C-281D-64275EE32DFE}"/>
              </a:ext>
            </a:extLst>
          </p:cNvPr>
          <p:cNvSpPr/>
          <p:nvPr/>
        </p:nvSpPr>
        <p:spPr>
          <a:xfrm>
            <a:off x="7380994" y="4095425"/>
            <a:ext cx="4199069" cy="1762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latin typeface="Lucida Sans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end of construction stage 5</a:t>
            </a:r>
          </a:p>
          <a:p>
            <a:pPr lvl="2"/>
            <a:endParaRPr lang="fr-FR" sz="1051" dirty="0">
              <a:latin typeface="Lucida Sans" panose="020B0602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198434"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chemeClr val="tx2"/>
                </a:solidFill>
                <a:latin typeface="Lucida Sans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Overall length of the gallery network which could reach 2.7 km</a:t>
            </a:r>
          </a:p>
          <a:p>
            <a:pPr marL="285744" indent="-198434">
              <a:buFont typeface="Courier New" panose="02070309020205020404" pitchFamily="49" charset="0"/>
              <a:buChar char="o"/>
            </a:pPr>
            <a:endParaRPr lang="fr-FR" sz="1600" dirty="0">
              <a:solidFill>
                <a:schemeClr val="tx2"/>
              </a:solidFill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marL="285744" indent="-198434"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chemeClr val="tx2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More than hundred experiments set up</a:t>
            </a:r>
            <a:endParaRPr lang="fr-FR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plein air, ciel, arbre, plante&#10;&#10;Description générée automatiquement">
            <a:extLst>
              <a:ext uri="{FF2B5EF4-FFF2-40B4-BE49-F238E27FC236}">
                <a16:creationId xmlns:a16="http://schemas.microsoft.com/office/drawing/2014/main" id="{7B816103-C35C-6FC2-7D25-E9E44D19390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22463" b="22463"/>
          <a:stretch>
            <a:fillRect/>
          </a:stretch>
        </p:blipFill>
        <p:spPr>
          <a:xfrm>
            <a:off x="342900" y="1649413"/>
            <a:ext cx="11503025" cy="4751387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5F0B170-9467-FCBA-C18C-B244C42F1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</a:t>
            </a:r>
            <a:r>
              <a:rPr lang="en-US"/>
              <a:t>your attention</a:t>
            </a:r>
            <a:br>
              <a:rPr lang="en-US" dirty="0"/>
            </a:b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EC3460-9F93-BC61-055C-2618DAC5C5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FF8D2D-B7DA-8565-55FA-5EB4794979F6}"/>
              </a:ext>
            </a:extLst>
          </p:cNvPr>
          <p:cNvSpPr txBox="1"/>
          <p:nvPr/>
        </p:nvSpPr>
        <p:spPr>
          <a:xfrm>
            <a:off x="8346465" y="2468630"/>
            <a:ext cx="198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3B8E"/>
                </a:solidFill>
              </a:rPr>
              <a:t>www.cigéo.com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B02C6-E6D2-0981-636C-1124E60C3A73}"/>
              </a:ext>
            </a:extLst>
          </p:cNvPr>
          <p:cNvSpPr/>
          <p:nvPr/>
        </p:nvSpPr>
        <p:spPr>
          <a:xfrm>
            <a:off x="8370249" y="2017027"/>
            <a:ext cx="374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3B8E"/>
                </a:solidFill>
              </a:rPr>
              <a:t>www.dechets-radioactifs.com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10072B-7625-CF41-5785-9CB8EECF7F9B}"/>
              </a:ext>
            </a:extLst>
          </p:cNvPr>
          <p:cNvSpPr txBox="1"/>
          <p:nvPr/>
        </p:nvSpPr>
        <p:spPr>
          <a:xfrm>
            <a:off x="8346464" y="1574761"/>
            <a:ext cx="173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3B8E"/>
                </a:solidFill>
              </a:rPr>
              <a:t>www.andra.fr</a:t>
            </a:r>
          </a:p>
        </p:txBody>
      </p:sp>
    </p:spTree>
    <p:extLst>
      <p:ext uri="{BB962C8B-B14F-4D97-AF65-F5344CB8AC3E}">
        <p14:creationId xmlns:p14="http://schemas.microsoft.com/office/powerpoint/2010/main" val="106444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4B8832-5295-1348-8917-F1765FDD3F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r-FR"/>
              <a:t>DIFFUSION - LIMITÉE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49BB454-F635-0D1E-7E94-EB4CF4E2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5638739" cy="492443"/>
          </a:xfrm>
        </p:spPr>
        <p:txBody>
          <a:bodyPr/>
          <a:lstStyle/>
          <a:p>
            <a:pPr defTabSz="1219170"/>
            <a:r>
              <a:rPr lang="fr-FR" sz="3200" dirty="0">
                <a:ea typeface="+mn-ea"/>
                <a:cs typeface="+mn-cs"/>
              </a:rPr>
              <a:t>Cigéo Key </a:t>
            </a:r>
            <a:r>
              <a:rPr lang="fr-FR" sz="3200" dirty="0" err="1">
                <a:ea typeface="+mn-ea"/>
                <a:cs typeface="+mn-cs"/>
              </a:rPr>
              <a:t>Features</a:t>
            </a:r>
            <a:endParaRPr lang="fr-FR" sz="3200" dirty="0"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1C4399A-6F88-9B53-ABC1-1A45464DB9CF}"/>
              </a:ext>
            </a:extLst>
          </p:cNvPr>
          <p:cNvSpPr txBox="1"/>
          <p:nvPr/>
        </p:nvSpPr>
        <p:spPr>
          <a:xfrm>
            <a:off x="1482132" y="4890186"/>
            <a:ext cx="2289962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70" b="1" dirty="0" err="1">
                <a:latin typeface="+mj-lt"/>
              </a:rPr>
              <a:t>Years</a:t>
            </a:r>
            <a:r>
              <a:rPr lang="fr-FR" sz="1870" b="1" dirty="0">
                <a:latin typeface="+mj-lt"/>
              </a:rPr>
              <a:t> of </a:t>
            </a:r>
            <a:r>
              <a:rPr lang="fr-FR" sz="1870" b="1" dirty="0" err="1">
                <a:latin typeface="+mj-lt"/>
              </a:rPr>
              <a:t>operation</a:t>
            </a:r>
            <a:endParaRPr lang="fr-FR" sz="1870" b="1" dirty="0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2831302-7F1E-B095-8A3D-DC24327DBDBA}"/>
              </a:ext>
            </a:extLst>
          </p:cNvPr>
          <p:cNvSpPr txBox="1"/>
          <p:nvPr/>
        </p:nvSpPr>
        <p:spPr>
          <a:xfrm>
            <a:off x="624850" y="4784291"/>
            <a:ext cx="11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+mj-lt"/>
                <a:ea typeface="Yu Gothic" panose="020B0400000000000000" pitchFamily="34" charset="-128"/>
              </a:rPr>
              <a:t>120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02CCE1-08DA-4417-5DA7-19617873BD07}"/>
              </a:ext>
            </a:extLst>
          </p:cNvPr>
          <p:cNvSpPr txBox="1"/>
          <p:nvPr/>
        </p:nvSpPr>
        <p:spPr>
          <a:xfrm>
            <a:off x="1505218" y="2034626"/>
            <a:ext cx="1988948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70" b="1" dirty="0" err="1">
                <a:latin typeface="+mj-lt"/>
              </a:rPr>
              <a:t>Meters</a:t>
            </a:r>
            <a:r>
              <a:rPr lang="fr-FR" sz="1870" b="1" dirty="0">
                <a:latin typeface="+mj-lt"/>
              </a:rPr>
              <a:t> </a:t>
            </a:r>
            <a:r>
              <a:rPr lang="fr-FR" sz="1870" b="1" dirty="0" err="1">
                <a:latin typeface="+mj-lt"/>
              </a:rPr>
              <a:t>deep</a:t>
            </a:r>
            <a:endParaRPr lang="fr-FR" sz="1870" b="1" dirty="0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C76FB85-3100-0394-EA06-00D17720375B}"/>
              </a:ext>
            </a:extLst>
          </p:cNvPr>
          <p:cNvSpPr txBox="1"/>
          <p:nvPr/>
        </p:nvSpPr>
        <p:spPr>
          <a:xfrm>
            <a:off x="659962" y="1992008"/>
            <a:ext cx="101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chemeClr val="accent2"/>
                </a:solidFill>
                <a:latin typeface="+mj-lt"/>
                <a:ea typeface="Yu Gothic" panose="020B0400000000000000" pitchFamily="34" charset="-128"/>
              </a:rPr>
              <a:t>550</a:t>
            </a:r>
            <a:endParaRPr lang="fr-FR" sz="2800" b="1" dirty="0">
              <a:solidFill>
                <a:schemeClr val="accent2"/>
              </a:solidFill>
              <a:latin typeface="+mj-lt"/>
              <a:ea typeface="Yu Gothic" panose="020B0400000000000000" pitchFamily="34" charset="-12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089B848-6399-B35E-50FA-780ED209385F}"/>
              </a:ext>
            </a:extLst>
          </p:cNvPr>
          <p:cNvSpPr txBox="1"/>
          <p:nvPr/>
        </p:nvSpPr>
        <p:spPr>
          <a:xfrm>
            <a:off x="1512509" y="2901270"/>
            <a:ext cx="1974366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70" b="1" dirty="0">
                <a:latin typeface="+mj-lt"/>
                <a:ea typeface="Yu Gothic" panose="020B0400000000000000" pitchFamily="34" charset="-128"/>
              </a:rPr>
              <a:t>Km</a:t>
            </a:r>
            <a:r>
              <a:rPr lang="fr-FR" sz="1870" b="1" baseline="30000" dirty="0">
                <a:latin typeface="+mj-lt"/>
                <a:ea typeface="Yu Gothic" panose="020B0400000000000000" pitchFamily="34" charset="-128"/>
              </a:rPr>
              <a:t>2 </a:t>
            </a:r>
            <a:r>
              <a:rPr lang="fr-FR" sz="1870" b="1" dirty="0">
                <a:latin typeface="+mj-lt"/>
              </a:rPr>
              <a:t>of </a:t>
            </a:r>
            <a:r>
              <a:rPr lang="fr-FR" sz="1870" b="1" dirty="0" err="1">
                <a:latin typeface="+mj-lt"/>
              </a:rPr>
              <a:t>disposal</a:t>
            </a:r>
            <a:r>
              <a:rPr lang="fr-FR" sz="1870" b="1" dirty="0">
                <a:latin typeface="+mj-lt"/>
              </a:rPr>
              <a:t> area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B903339-1433-8381-54E3-2C79562EB35D}"/>
              </a:ext>
            </a:extLst>
          </p:cNvPr>
          <p:cNvSpPr txBox="1"/>
          <p:nvPr/>
        </p:nvSpPr>
        <p:spPr>
          <a:xfrm>
            <a:off x="766296" y="2918741"/>
            <a:ext cx="153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+mj-lt"/>
                <a:ea typeface="Yu Gothic" panose="020B0400000000000000" pitchFamily="34" charset="-128"/>
              </a:rPr>
              <a:t>15</a:t>
            </a:r>
            <a:endParaRPr lang="fr-FR" sz="2800" b="1" baseline="30000" dirty="0">
              <a:solidFill>
                <a:schemeClr val="accent2"/>
              </a:solidFill>
              <a:latin typeface="+mj-lt"/>
              <a:ea typeface="Yu Gothic" panose="020B0400000000000000" pitchFamily="34" charset="-12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7151962-88AC-6162-3805-083EEFEC661F}"/>
              </a:ext>
            </a:extLst>
          </p:cNvPr>
          <p:cNvSpPr txBox="1"/>
          <p:nvPr/>
        </p:nvSpPr>
        <p:spPr>
          <a:xfrm>
            <a:off x="1507541" y="3962996"/>
            <a:ext cx="2132185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70" b="1" dirty="0">
                <a:latin typeface="+mj-lt"/>
              </a:rPr>
              <a:t>m</a:t>
            </a:r>
            <a:r>
              <a:rPr lang="fr-FR" sz="1870" b="1" baseline="30000" dirty="0">
                <a:latin typeface="+mj-lt"/>
              </a:rPr>
              <a:t>3</a:t>
            </a:r>
            <a:r>
              <a:rPr lang="fr-FR" sz="1870" b="1" dirty="0">
                <a:latin typeface="+mj-lt"/>
              </a:rPr>
              <a:t> of </a:t>
            </a:r>
            <a:r>
              <a:rPr lang="fr-FR" sz="1870" b="1" dirty="0" err="1">
                <a:latin typeface="+mj-lt"/>
              </a:rPr>
              <a:t>waste</a:t>
            </a:r>
            <a:endParaRPr lang="fr-FR" sz="1870" b="1" dirty="0">
              <a:latin typeface="+mj-l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73855B3-C2B0-F18D-3F3E-FDF5C45CDC24}"/>
              </a:ext>
            </a:extLst>
          </p:cNvPr>
          <p:cNvSpPr txBox="1"/>
          <p:nvPr/>
        </p:nvSpPr>
        <p:spPr>
          <a:xfrm>
            <a:off x="743704" y="5717573"/>
            <a:ext cx="145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+mj-lt"/>
                <a:ea typeface="Yu Gothic" panose="020B0400000000000000" pitchFamily="34" charset="-128"/>
              </a:rPr>
              <a:t>25</a:t>
            </a:r>
            <a:endParaRPr lang="fr-FR" sz="1200" b="1" dirty="0">
              <a:solidFill>
                <a:schemeClr val="accent2"/>
              </a:solidFill>
              <a:latin typeface="+mj-lt"/>
              <a:ea typeface="Yu Gothic" panose="020B0400000000000000" pitchFamily="34" charset="-128"/>
            </a:endParaRPr>
          </a:p>
        </p:txBody>
      </p:sp>
      <p:pic>
        <p:nvPicPr>
          <p:cNvPr id="33" name="Graphic 3">
            <a:extLst>
              <a:ext uri="{FF2B5EF4-FFF2-40B4-BE49-F238E27FC236}">
                <a16:creationId xmlns:a16="http://schemas.microsoft.com/office/drawing/2014/main" id="{8C1B9B30-E145-D9FE-4298-EBD301175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616639" y="1783758"/>
            <a:ext cx="898888" cy="898889"/>
          </a:xfrm>
          <a:prstGeom prst="rect">
            <a:avLst/>
          </a:prstGeom>
        </p:spPr>
      </p:pic>
      <p:pic>
        <p:nvPicPr>
          <p:cNvPr id="34" name="Graphic 3">
            <a:extLst>
              <a:ext uri="{FF2B5EF4-FFF2-40B4-BE49-F238E27FC236}">
                <a16:creationId xmlns:a16="http://schemas.microsoft.com/office/drawing/2014/main" id="{07BDFF5C-C3AC-9A27-367D-00E319C61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614250" y="2731511"/>
            <a:ext cx="898888" cy="898889"/>
          </a:xfrm>
          <a:prstGeom prst="rect">
            <a:avLst/>
          </a:prstGeom>
        </p:spPr>
      </p:pic>
      <p:pic>
        <p:nvPicPr>
          <p:cNvPr id="36" name="Graphic 3">
            <a:extLst>
              <a:ext uri="{FF2B5EF4-FFF2-40B4-BE49-F238E27FC236}">
                <a16:creationId xmlns:a16="http://schemas.microsoft.com/office/drawing/2014/main" id="{8829A3F4-3DAF-DA7C-BA17-CB6BF09B5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606687" y="3672577"/>
            <a:ext cx="898888" cy="898889"/>
          </a:xfrm>
          <a:prstGeom prst="rect">
            <a:avLst/>
          </a:prstGeom>
        </p:spPr>
      </p:pic>
      <p:pic>
        <p:nvPicPr>
          <p:cNvPr id="37" name="Graphic 3">
            <a:extLst>
              <a:ext uri="{FF2B5EF4-FFF2-40B4-BE49-F238E27FC236}">
                <a16:creationId xmlns:a16="http://schemas.microsoft.com/office/drawing/2014/main" id="{0AB7A6C3-1156-A01B-ECA6-351F8BAD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590105" y="4603717"/>
            <a:ext cx="898888" cy="898889"/>
          </a:xfrm>
          <a:prstGeom prst="rect">
            <a:avLst/>
          </a:prstGeom>
        </p:spPr>
      </p:pic>
      <p:pic>
        <p:nvPicPr>
          <p:cNvPr id="38" name="Graphic 3">
            <a:extLst>
              <a:ext uri="{FF2B5EF4-FFF2-40B4-BE49-F238E27FC236}">
                <a16:creationId xmlns:a16="http://schemas.microsoft.com/office/drawing/2014/main" id="{8F581E42-1747-8ADF-87E3-CAA8BBBD9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588314" y="5528552"/>
            <a:ext cx="898888" cy="89888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CF0F549-7BF7-F300-53E6-AE23ABAB6AEF}"/>
              </a:ext>
            </a:extLst>
          </p:cNvPr>
          <p:cNvSpPr txBox="1"/>
          <p:nvPr/>
        </p:nvSpPr>
        <p:spPr>
          <a:xfrm>
            <a:off x="1504498" y="5762175"/>
            <a:ext cx="6097656" cy="38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70" b="1" dirty="0">
                <a:latin typeface="+mj-lt"/>
                <a:ea typeface="Yu Gothic" panose="020B0400000000000000" pitchFamily="34" charset="-128"/>
              </a:rPr>
              <a:t>Billions euros</a:t>
            </a:r>
            <a:endParaRPr lang="fr-FR" sz="1870" b="1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D44890-1B5C-98D9-3041-DD1C231D0D2C}"/>
              </a:ext>
            </a:extLst>
          </p:cNvPr>
          <p:cNvSpPr txBox="1"/>
          <p:nvPr/>
        </p:nvSpPr>
        <p:spPr>
          <a:xfrm>
            <a:off x="581443" y="3915707"/>
            <a:ext cx="1161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2"/>
                </a:solidFill>
                <a:latin typeface="+mj-lt"/>
                <a:ea typeface="Yu Gothic" panose="020B0400000000000000" pitchFamily="34" charset="-128"/>
              </a:rPr>
              <a:t>83000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D504D9-5552-713F-BF3A-9CED436C42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2"/>
          <a:stretch/>
        </p:blipFill>
        <p:spPr>
          <a:xfrm>
            <a:off x="3748334" y="1502072"/>
            <a:ext cx="7862223" cy="4738721"/>
          </a:xfrm>
          <a:prstGeom prst="rect">
            <a:avLst/>
          </a:prstGeom>
        </p:spPr>
      </p:pic>
      <p:sp>
        <p:nvSpPr>
          <p:cNvPr id="7" name="Rectangle aux angles arrondis">
            <a:extLst>
              <a:ext uri="{FF2B5EF4-FFF2-40B4-BE49-F238E27FC236}">
                <a16:creationId xmlns:a16="http://schemas.microsoft.com/office/drawing/2014/main" id="{0CB2BDA6-36D6-1F8C-1570-E9AAE4DC8982}"/>
              </a:ext>
            </a:extLst>
          </p:cNvPr>
          <p:cNvSpPr/>
          <p:nvPr/>
        </p:nvSpPr>
        <p:spPr>
          <a:xfrm>
            <a:off x="4403272" y="1561570"/>
            <a:ext cx="1734588" cy="585482"/>
          </a:xfrm>
          <a:prstGeom prst="roundRect">
            <a:avLst>
              <a:gd name="adj" fmla="val 22633"/>
            </a:avLst>
          </a:prstGeom>
          <a:solidFill>
            <a:srgbClr val="034E9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r>
              <a:rPr lang="fr-FR" sz="1600" b="1" dirty="0">
                <a:solidFill>
                  <a:schemeClr val="bg2"/>
                </a:solidFill>
              </a:rPr>
              <a:t>RAMP ZONE 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8" name="Rectangle aux angles arrondis">
            <a:extLst>
              <a:ext uri="{FF2B5EF4-FFF2-40B4-BE49-F238E27FC236}">
                <a16:creationId xmlns:a16="http://schemas.microsoft.com/office/drawing/2014/main" id="{CC3C874F-3193-66D8-0172-402B4FDF44FC}"/>
              </a:ext>
            </a:extLst>
          </p:cNvPr>
          <p:cNvSpPr/>
          <p:nvPr/>
        </p:nvSpPr>
        <p:spPr>
          <a:xfrm>
            <a:off x="9387073" y="1561570"/>
            <a:ext cx="1734588" cy="585482"/>
          </a:xfrm>
          <a:prstGeom prst="roundRect">
            <a:avLst>
              <a:gd name="adj" fmla="val 22633"/>
            </a:avLst>
          </a:prstGeom>
          <a:solidFill>
            <a:srgbClr val="034E9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r>
              <a:rPr lang="fr-FR" sz="1600" b="1" dirty="0">
                <a:solidFill>
                  <a:schemeClr val="bg2"/>
                </a:solidFill>
              </a:rPr>
              <a:t>SHAFT ZONE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9" name="Rectangle aux angles arrondis">
            <a:extLst>
              <a:ext uri="{FF2B5EF4-FFF2-40B4-BE49-F238E27FC236}">
                <a16:creationId xmlns:a16="http://schemas.microsoft.com/office/drawing/2014/main" id="{C34B5813-D123-5195-4049-B1EFFAAABF8E}"/>
              </a:ext>
            </a:extLst>
          </p:cNvPr>
          <p:cNvSpPr/>
          <p:nvPr/>
        </p:nvSpPr>
        <p:spPr>
          <a:xfrm>
            <a:off x="9387073" y="3608440"/>
            <a:ext cx="1200181" cy="585482"/>
          </a:xfrm>
          <a:prstGeom prst="roundRect">
            <a:avLst>
              <a:gd name="adj" fmla="val 22633"/>
            </a:avLst>
          </a:prstGeom>
          <a:solidFill>
            <a:srgbClr val="034E9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r>
              <a:rPr lang="fr-FR" sz="1600" b="1" dirty="0">
                <a:solidFill>
                  <a:schemeClr val="bg2"/>
                </a:solidFill>
              </a:rPr>
              <a:t>SHAFTS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10" name="Rectangle aux angles arrondis">
            <a:extLst>
              <a:ext uri="{FF2B5EF4-FFF2-40B4-BE49-F238E27FC236}">
                <a16:creationId xmlns:a16="http://schemas.microsoft.com/office/drawing/2014/main" id="{D66D1552-CAF7-2475-116A-C5B0B1F03256}"/>
              </a:ext>
            </a:extLst>
          </p:cNvPr>
          <p:cNvSpPr/>
          <p:nvPr/>
        </p:nvSpPr>
        <p:spPr>
          <a:xfrm>
            <a:off x="9392665" y="4302684"/>
            <a:ext cx="1728996" cy="585482"/>
          </a:xfrm>
          <a:prstGeom prst="roundRect">
            <a:avLst>
              <a:gd name="adj" fmla="val 22633"/>
            </a:avLst>
          </a:prstGeom>
          <a:solidFill>
            <a:srgbClr val="034E9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r>
              <a:rPr lang="fr-FR" sz="1600" b="1" dirty="0">
                <a:solidFill>
                  <a:schemeClr val="bg2"/>
                </a:solidFill>
              </a:rPr>
              <a:t>DISPOSAL ZONE FOR HLW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11" name="Rectangle aux angles arrondis">
            <a:extLst>
              <a:ext uri="{FF2B5EF4-FFF2-40B4-BE49-F238E27FC236}">
                <a16:creationId xmlns:a16="http://schemas.microsoft.com/office/drawing/2014/main" id="{72E8D7D4-46A0-10B6-B890-70E02BEA0FD5}"/>
              </a:ext>
            </a:extLst>
          </p:cNvPr>
          <p:cNvSpPr/>
          <p:nvPr/>
        </p:nvSpPr>
        <p:spPr>
          <a:xfrm>
            <a:off x="5559661" y="4890186"/>
            <a:ext cx="2014577" cy="585482"/>
          </a:xfrm>
          <a:prstGeom prst="roundRect">
            <a:avLst>
              <a:gd name="adj" fmla="val 22633"/>
            </a:avLst>
          </a:prstGeom>
          <a:solidFill>
            <a:srgbClr val="034E9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r>
              <a:rPr lang="fr-FR" sz="1600" b="1" dirty="0">
                <a:solidFill>
                  <a:schemeClr val="bg2"/>
                </a:solidFill>
              </a:rPr>
              <a:t>DISPOSAL ZONE FOR ILW-LL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12" name="Rectangle aux angles arrondis">
            <a:extLst>
              <a:ext uri="{FF2B5EF4-FFF2-40B4-BE49-F238E27FC236}">
                <a16:creationId xmlns:a16="http://schemas.microsoft.com/office/drawing/2014/main" id="{681B74F1-35BD-7C29-FE25-935BCDC91BA3}"/>
              </a:ext>
            </a:extLst>
          </p:cNvPr>
          <p:cNvSpPr/>
          <p:nvPr/>
        </p:nvSpPr>
        <p:spPr>
          <a:xfrm>
            <a:off x="5645583" y="4110428"/>
            <a:ext cx="1649760" cy="502231"/>
          </a:xfrm>
          <a:prstGeom prst="roundRect">
            <a:avLst>
              <a:gd name="adj" fmla="val 22633"/>
            </a:avLst>
          </a:prstGeom>
          <a:solidFill>
            <a:srgbClr val="034E98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r>
              <a:rPr lang="fr-FR" sz="1600" b="1" dirty="0">
                <a:solidFill>
                  <a:schemeClr val="bg2"/>
                </a:solidFill>
              </a:rPr>
              <a:t>RAMP</a:t>
            </a:r>
            <a:endParaRPr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9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342900" y="1106488"/>
            <a:ext cx="11503025" cy="461665"/>
          </a:xfrm>
        </p:spPr>
        <p:txBody>
          <a:bodyPr/>
          <a:lstStyle>
            <a:defPPr>
              <a:defRPr lang="fr-F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 err="1">
                <a:solidFill>
                  <a:schemeClr val="accent2"/>
                </a:solidFill>
              </a:rPr>
              <a:t>Ramp</a:t>
            </a:r>
            <a:r>
              <a:rPr lang="fr-FR" sz="3000" dirty="0">
                <a:solidFill>
                  <a:schemeClr val="accent2"/>
                </a:solidFill>
              </a:rPr>
              <a:t> Zone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A5EB2A-3CEB-0FD4-9620-D6329944C2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3" y="1778953"/>
            <a:ext cx="8778111" cy="4600869"/>
          </a:xfrm>
          <a:prstGeom prst="rect">
            <a:avLst/>
          </a:prstGeom>
        </p:spPr>
      </p:pic>
      <p:pic>
        <p:nvPicPr>
          <p:cNvPr id="14" name="Graphic 3">
            <a:extLst>
              <a:ext uri="{FF2B5EF4-FFF2-40B4-BE49-F238E27FC236}">
                <a16:creationId xmlns:a16="http://schemas.microsoft.com/office/drawing/2014/main" id="{364D013B-249F-1046-FEF9-00506DC1D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80000">
            <a:off x="544134" y="3309937"/>
            <a:ext cx="1380771" cy="138077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FBE6F5D-AF55-2296-1790-C99BD4BFD910}"/>
              </a:ext>
            </a:extLst>
          </p:cNvPr>
          <p:cNvSpPr txBox="1"/>
          <p:nvPr/>
        </p:nvSpPr>
        <p:spPr>
          <a:xfrm>
            <a:off x="601842" y="374080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+mj-lt"/>
              </a:rPr>
              <a:t>296 </a:t>
            </a:r>
            <a:r>
              <a:rPr lang="fr-FR" sz="2800" b="1" dirty="0">
                <a:solidFill>
                  <a:srgbClr val="FF0000"/>
                </a:solidFill>
                <a:latin typeface="+mj-lt"/>
              </a:rPr>
              <a:t>ha</a:t>
            </a:r>
          </a:p>
        </p:txBody>
      </p:sp>
    </p:spTree>
    <p:extLst>
      <p:ext uri="{BB962C8B-B14F-4D97-AF65-F5344CB8AC3E}">
        <p14:creationId xmlns:p14="http://schemas.microsoft.com/office/powerpoint/2010/main" val="111937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342901" y="1105858"/>
            <a:ext cx="11503024" cy="461665"/>
          </a:xfrm>
        </p:spPr>
        <p:txBody>
          <a:bodyPr/>
          <a:lstStyle>
            <a:defPPr>
              <a:defRPr lang="fr-F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 err="1">
                <a:solidFill>
                  <a:schemeClr val="accent2"/>
                </a:solidFill>
              </a:rPr>
              <a:t>Shaft</a:t>
            </a:r>
            <a:r>
              <a:rPr lang="fr-FR" sz="3000" dirty="0">
                <a:solidFill>
                  <a:schemeClr val="accent2"/>
                </a:solidFill>
              </a:rPr>
              <a:t> Zone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48CAFD-8B98-1569-F944-8279099453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17" y="1691329"/>
            <a:ext cx="8810781" cy="4617991"/>
          </a:xfrm>
          <a:prstGeom prst="rect">
            <a:avLst/>
          </a:prstGeom>
        </p:spPr>
      </p:pic>
      <p:pic>
        <p:nvPicPr>
          <p:cNvPr id="3" name="Graphic 3">
            <a:extLst>
              <a:ext uri="{FF2B5EF4-FFF2-40B4-BE49-F238E27FC236}">
                <a16:creationId xmlns:a16="http://schemas.microsoft.com/office/drawing/2014/main" id="{23B7BA1A-ACCB-E776-9C9F-1A7CDBB0D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80000">
            <a:off x="544134" y="3309937"/>
            <a:ext cx="1380771" cy="138077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5AA07E-7B68-0F27-B105-C1C39F633010}"/>
              </a:ext>
            </a:extLst>
          </p:cNvPr>
          <p:cNvSpPr txBox="1"/>
          <p:nvPr/>
        </p:nvSpPr>
        <p:spPr>
          <a:xfrm>
            <a:off x="623551" y="373871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+mj-lt"/>
              </a:rPr>
              <a:t>202 </a:t>
            </a:r>
            <a:r>
              <a:rPr lang="fr-FR" sz="2800" b="1" dirty="0">
                <a:solidFill>
                  <a:srgbClr val="FF0000"/>
                </a:solidFill>
                <a:latin typeface="+mj-lt"/>
              </a:rPr>
              <a:t>ha</a:t>
            </a:r>
          </a:p>
        </p:txBody>
      </p:sp>
    </p:spTree>
    <p:extLst>
      <p:ext uri="{BB962C8B-B14F-4D97-AF65-F5344CB8AC3E}">
        <p14:creationId xmlns:p14="http://schemas.microsoft.com/office/powerpoint/2010/main" val="34688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342901" y="1105858"/>
            <a:ext cx="11503024" cy="461665"/>
          </a:xfrm>
        </p:spPr>
        <p:txBody>
          <a:bodyPr/>
          <a:lstStyle>
            <a:defPPr>
              <a:defRPr lang="fr-F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>
                <a:solidFill>
                  <a:schemeClr val="accent2"/>
                </a:solidFill>
              </a:rPr>
              <a:t>Underground </a:t>
            </a:r>
            <a:r>
              <a:rPr lang="fr-FR" sz="3000" dirty="0" err="1">
                <a:solidFill>
                  <a:schemeClr val="accent2"/>
                </a:solidFill>
              </a:rPr>
              <a:t>Layout</a:t>
            </a:r>
            <a:endParaRPr lang="fr-FR" sz="3000" dirty="0">
              <a:solidFill>
                <a:schemeClr val="accent2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3210A4-5EB4-D904-6352-D36D1CE62E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7DCC44-56F2-F344-FF88-F0E2DAED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3" t="2265" b="11190"/>
          <a:stretch/>
        </p:blipFill>
        <p:spPr>
          <a:xfrm>
            <a:off x="0" y="2148754"/>
            <a:ext cx="12033319" cy="4295646"/>
          </a:xfrm>
          <a:prstGeom prst="rect">
            <a:avLst/>
          </a:prstGeom>
          <a:noFill/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117279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684129F-8557-0680-9C39-110F704D4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2943" b="4956"/>
          <a:stretch/>
        </p:blipFill>
        <p:spPr>
          <a:xfrm>
            <a:off x="725442" y="1681681"/>
            <a:ext cx="6162015" cy="46467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73B619F-4955-BEBE-58D9-F3B6A441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11503024" cy="461665"/>
          </a:xfrm>
        </p:spPr>
        <p:txBody>
          <a:bodyPr/>
          <a:lstStyle>
            <a:defPPr>
              <a:defRPr lang="fr-F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>
                <a:solidFill>
                  <a:schemeClr val="accent2"/>
                </a:solidFill>
              </a:rPr>
              <a:t>250km of Underground  Drifts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F097446-B340-1E89-26A1-87201DC011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310EBF8-8373-3077-20E5-E9438DE09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r="-1"/>
          <a:stretch/>
        </p:blipFill>
        <p:spPr>
          <a:xfrm>
            <a:off x="7269999" y="4273969"/>
            <a:ext cx="3792897" cy="20544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7A9CF0-90F2-66AA-71AC-54677F34A1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/>
          <a:stretch/>
        </p:blipFill>
        <p:spPr>
          <a:xfrm>
            <a:off x="7270000" y="1681681"/>
            <a:ext cx="3792893" cy="2431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AFDD38-DBE2-05EA-BF44-E9590E84D53B}"/>
              </a:ext>
            </a:extLst>
          </p:cNvPr>
          <p:cNvSpPr/>
          <p:nvPr/>
        </p:nvSpPr>
        <p:spPr>
          <a:xfrm>
            <a:off x="187560" y="5073057"/>
            <a:ext cx="2645287" cy="135816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70" b="1" dirty="0">
                <a:solidFill>
                  <a:schemeClr val="bg1"/>
                </a:solidFill>
              </a:rPr>
              <a:t>150 km : </a:t>
            </a:r>
            <a:r>
              <a:rPr lang="fr-FR" sz="1870" dirty="0">
                <a:solidFill>
                  <a:schemeClr val="bg1"/>
                </a:solidFill>
              </a:rPr>
              <a:t>HLW </a:t>
            </a:r>
            <a:r>
              <a:rPr lang="fr-FR" sz="1870" dirty="0" err="1">
                <a:solidFill>
                  <a:schemeClr val="bg1"/>
                </a:solidFill>
              </a:rPr>
              <a:t>Cells</a:t>
            </a:r>
            <a:endParaRPr lang="fr-FR" sz="1870" dirty="0">
              <a:solidFill>
                <a:schemeClr val="bg1"/>
              </a:solidFill>
            </a:endParaRPr>
          </a:p>
          <a:p>
            <a:r>
              <a:rPr lang="fr-FR" sz="1870" b="1" dirty="0">
                <a:solidFill>
                  <a:schemeClr val="bg1"/>
                </a:solidFill>
              </a:rPr>
              <a:t>15 km : </a:t>
            </a:r>
            <a:r>
              <a:rPr lang="fr-FR" sz="1870" dirty="0">
                <a:solidFill>
                  <a:schemeClr val="bg1"/>
                </a:solidFill>
              </a:rPr>
              <a:t>ILW </a:t>
            </a:r>
            <a:r>
              <a:rPr lang="fr-FR" sz="1870" dirty="0" err="1">
                <a:solidFill>
                  <a:schemeClr val="bg1"/>
                </a:solidFill>
              </a:rPr>
              <a:t>Vaults</a:t>
            </a:r>
            <a:endParaRPr lang="fr-FR" sz="1870" dirty="0">
              <a:solidFill>
                <a:schemeClr val="bg1"/>
              </a:solidFill>
            </a:endParaRPr>
          </a:p>
          <a:p>
            <a:r>
              <a:rPr lang="fr-FR" sz="1870" b="1" dirty="0">
                <a:solidFill>
                  <a:schemeClr val="bg1"/>
                </a:solidFill>
              </a:rPr>
              <a:t>85 km : </a:t>
            </a:r>
            <a:r>
              <a:rPr lang="fr-FR" sz="1870" dirty="0" err="1">
                <a:solidFill>
                  <a:schemeClr val="bg1"/>
                </a:solidFill>
              </a:rPr>
              <a:t>access</a:t>
            </a:r>
            <a:r>
              <a:rPr lang="fr-FR" sz="1870" dirty="0">
                <a:solidFill>
                  <a:schemeClr val="bg1"/>
                </a:solidFill>
              </a:rPr>
              <a:t> and </a:t>
            </a:r>
            <a:r>
              <a:rPr lang="fr-FR" sz="1870" dirty="0" err="1">
                <a:solidFill>
                  <a:schemeClr val="bg1"/>
                </a:solidFill>
              </a:rPr>
              <a:t>connecting</a:t>
            </a:r>
            <a:r>
              <a:rPr lang="fr-FR" sz="1870" dirty="0">
                <a:solidFill>
                  <a:schemeClr val="bg1"/>
                </a:solidFill>
              </a:rPr>
              <a:t> drifts</a:t>
            </a:r>
          </a:p>
        </p:txBody>
      </p:sp>
    </p:spTree>
    <p:extLst>
      <p:ext uri="{BB962C8B-B14F-4D97-AF65-F5344CB8AC3E}">
        <p14:creationId xmlns:p14="http://schemas.microsoft.com/office/powerpoint/2010/main" val="256116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EBE0B9D-88BB-77AE-40F7-343A7204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5016499" cy="461665"/>
          </a:xfrm>
        </p:spPr>
        <p:txBody>
          <a:bodyPr/>
          <a:lstStyle/>
          <a:p>
            <a:r>
              <a:rPr lang="fr-FR" dirty="0"/>
              <a:t>ILW-LL </a:t>
            </a:r>
            <a:r>
              <a:rPr lang="fr-FR" dirty="0" err="1"/>
              <a:t>Vaults</a:t>
            </a:r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7044BD6-9ECB-0D9C-8E62-A7FA6BA0B5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28" name="Image 4" descr="Image 4">
            <a:extLst>
              <a:ext uri="{FF2B5EF4-FFF2-40B4-BE49-F238E27FC236}">
                <a16:creationId xmlns:a16="http://schemas.microsoft.com/office/drawing/2014/main" id="{84027C99-952E-91FB-8913-ADE7C2AF9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46" r="5825" b="3836"/>
          <a:stretch>
            <a:fillRect/>
          </a:stretch>
        </p:blipFill>
        <p:spPr>
          <a:xfrm>
            <a:off x="520525" y="3919689"/>
            <a:ext cx="4485684" cy="254036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66B228C-9DA8-8FAE-F567-F083651C7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66" y="3813267"/>
            <a:ext cx="5054300" cy="2342390"/>
          </a:xfrm>
          <a:prstGeom prst="rect">
            <a:avLst/>
          </a:prstGeom>
        </p:spPr>
      </p:pic>
      <p:pic>
        <p:nvPicPr>
          <p:cNvPr id="30" name="Image 1" descr="Image 1">
            <a:extLst>
              <a:ext uri="{FF2B5EF4-FFF2-40B4-BE49-F238E27FC236}">
                <a16:creationId xmlns:a16="http://schemas.microsoft.com/office/drawing/2014/main" id="{7A0A5DCA-4AA3-C6C5-5F90-BE84F4C93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79" r="3549" b="7507"/>
          <a:stretch/>
        </p:blipFill>
        <p:spPr>
          <a:xfrm>
            <a:off x="5538951" y="1032056"/>
            <a:ext cx="5807919" cy="274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Graphic 3">
            <a:extLst>
              <a:ext uri="{FF2B5EF4-FFF2-40B4-BE49-F238E27FC236}">
                <a16:creationId xmlns:a16="http://schemas.microsoft.com/office/drawing/2014/main" id="{1002996C-A119-1FF1-87F8-8CB9F6566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780000">
            <a:off x="529510" y="2111214"/>
            <a:ext cx="1173168" cy="117316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A57BAAD2-5BAF-F3CD-D1E3-E8E12F40E025}"/>
              </a:ext>
            </a:extLst>
          </p:cNvPr>
          <p:cNvSpPr txBox="1"/>
          <p:nvPr/>
        </p:nvSpPr>
        <p:spPr>
          <a:xfrm>
            <a:off x="2069505" y="2459561"/>
            <a:ext cx="1229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8,4 m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4223F70-C62B-35C5-AA46-1CAAD0B5020B}"/>
              </a:ext>
            </a:extLst>
          </p:cNvPr>
          <p:cNvSpPr txBox="1"/>
          <p:nvPr/>
        </p:nvSpPr>
        <p:spPr>
          <a:xfrm>
            <a:off x="3562831" y="2474433"/>
            <a:ext cx="1175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22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E97D0E-F03F-040A-5879-BD327ACE46E5}"/>
              </a:ext>
            </a:extLst>
          </p:cNvPr>
          <p:cNvSpPr txBox="1"/>
          <p:nvPr/>
        </p:nvSpPr>
        <p:spPr>
          <a:xfrm>
            <a:off x="520525" y="2459562"/>
            <a:ext cx="1229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600 m </a:t>
            </a:r>
          </a:p>
        </p:txBody>
      </p:sp>
      <p:pic>
        <p:nvPicPr>
          <p:cNvPr id="15" name="Graphic 3">
            <a:extLst>
              <a:ext uri="{FF2B5EF4-FFF2-40B4-BE49-F238E27FC236}">
                <a16:creationId xmlns:a16="http://schemas.microsoft.com/office/drawing/2014/main" id="{EFCAAA01-A091-CD3B-CB09-101424D0C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780000">
            <a:off x="2078749" y="2122481"/>
            <a:ext cx="1173168" cy="1173169"/>
          </a:xfrm>
          <a:prstGeom prst="rect">
            <a:avLst/>
          </a:prstGeom>
        </p:spPr>
      </p:pic>
      <p:pic>
        <p:nvPicPr>
          <p:cNvPr id="16" name="Graphic 3">
            <a:extLst>
              <a:ext uri="{FF2B5EF4-FFF2-40B4-BE49-F238E27FC236}">
                <a16:creationId xmlns:a16="http://schemas.microsoft.com/office/drawing/2014/main" id="{B5179BF5-6D72-6EF2-E549-CB5A3EF84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780000">
            <a:off x="3590575" y="2126598"/>
            <a:ext cx="1173168" cy="1173169"/>
          </a:xfrm>
          <a:prstGeom prst="rect">
            <a:avLst/>
          </a:prstGeom>
        </p:spPr>
      </p:pic>
      <p:sp>
        <p:nvSpPr>
          <p:cNvPr id="3" name="Espace réservé du texte 18">
            <a:extLst>
              <a:ext uri="{FF2B5EF4-FFF2-40B4-BE49-F238E27FC236}">
                <a16:creationId xmlns:a16="http://schemas.microsoft.com/office/drawing/2014/main" id="{CE917677-BB23-2DDF-7E24-F452FB0EE4BA}"/>
              </a:ext>
            </a:extLst>
          </p:cNvPr>
          <p:cNvSpPr txBox="1">
            <a:spLocks/>
          </p:cNvSpPr>
          <p:nvPr/>
        </p:nvSpPr>
        <p:spPr>
          <a:xfrm>
            <a:off x="3594669" y="3233689"/>
            <a:ext cx="1175751" cy="2920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9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870" b="1" dirty="0" err="1"/>
              <a:t>Disposal</a:t>
            </a:r>
            <a:r>
              <a:rPr lang="fr-FR" sz="1870" b="1" dirty="0"/>
              <a:t>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870" b="1" dirty="0" err="1"/>
              <a:t>Vaults</a:t>
            </a:r>
            <a:endParaRPr lang="fr-FR" sz="187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919817-C630-4E5A-421B-75BB8F64899D}"/>
              </a:ext>
            </a:extLst>
          </p:cNvPr>
          <p:cNvSpPr txBox="1"/>
          <p:nvPr/>
        </p:nvSpPr>
        <p:spPr>
          <a:xfrm>
            <a:off x="23125" y="3320784"/>
            <a:ext cx="2074773" cy="38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70" b="1" dirty="0" err="1">
                <a:solidFill>
                  <a:schemeClr val="tx2"/>
                </a:solidFill>
              </a:rPr>
              <a:t>Length</a:t>
            </a:r>
            <a:endParaRPr lang="fr-FR" sz="1870" b="1" dirty="0">
              <a:solidFill>
                <a:schemeClr val="tx2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AF45D4-5137-8973-EE12-696B6F071464}"/>
              </a:ext>
            </a:extLst>
          </p:cNvPr>
          <p:cNvSpPr txBox="1"/>
          <p:nvPr/>
        </p:nvSpPr>
        <p:spPr>
          <a:xfrm>
            <a:off x="1836282" y="3335705"/>
            <a:ext cx="1683928" cy="38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70" b="1" dirty="0" err="1">
                <a:solidFill>
                  <a:schemeClr val="tx2"/>
                </a:solidFill>
              </a:rPr>
              <a:t>Diameter</a:t>
            </a:r>
            <a:endParaRPr lang="fr-FR" sz="187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613FF8-474F-E5F5-FEBD-E2DDA481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105858"/>
            <a:ext cx="4673599" cy="461665"/>
          </a:xfrm>
        </p:spPr>
        <p:txBody>
          <a:bodyPr/>
          <a:lstStyle/>
          <a:p>
            <a:r>
              <a:rPr lang="fr-FR" dirty="0"/>
              <a:t>HLW </a:t>
            </a:r>
            <a:r>
              <a:rPr lang="fr-FR" dirty="0" err="1"/>
              <a:t>cells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C577A9-CC65-4912-9BA6-503D36E0DF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r-FR"/>
              <a:t>DIFFUSION - LIMITÉE</a:t>
            </a:r>
            <a:endParaRPr lang="fr-FR" dirty="0"/>
          </a:p>
        </p:txBody>
      </p:sp>
      <p:pic>
        <p:nvPicPr>
          <p:cNvPr id="12" name="Image 6" descr="Image 6">
            <a:extLst>
              <a:ext uri="{FF2B5EF4-FFF2-40B4-BE49-F238E27FC236}">
                <a16:creationId xmlns:a16="http://schemas.microsoft.com/office/drawing/2014/main" id="{7D9D14CD-83B8-EF06-4E62-E4FE8E17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64" b="12727"/>
          <a:stretch>
            <a:fillRect/>
          </a:stretch>
        </p:blipFill>
        <p:spPr>
          <a:xfrm>
            <a:off x="1097528" y="4044522"/>
            <a:ext cx="3433545" cy="19742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BDE206-6F94-954B-31B9-E6A30CC195AE}"/>
              </a:ext>
            </a:extLst>
          </p:cNvPr>
          <p:cNvSpPr txBox="1"/>
          <p:nvPr/>
        </p:nvSpPr>
        <p:spPr>
          <a:xfrm>
            <a:off x="3591328" y="2368733"/>
            <a:ext cx="1175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935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412B04-D52D-915E-68D1-CDB07C440C6E}"/>
              </a:ext>
            </a:extLst>
          </p:cNvPr>
          <p:cNvSpPr txBox="1"/>
          <p:nvPr/>
        </p:nvSpPr>
        <p:spPr>
          <a:xfrm>
            <a:off x="2078050" y="2351812"/>
            <a:ext cx="1229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90 cm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970063-C7EA-CA24-7DEB-BF057F5BAFD4}"/>
              </a:ext>
            </a:extLst>
          </p:cNvPr>
          <p:cNvSpPr txBox="1"/>
          <p:nvPr/>
        </p:nvSpPr>
        <p:spPr>
          <a:xfrm>
            <a:off x="618569" y="2352074"/>
            <a:ext cx="1229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150 m </a:t>
            </a:r>
          </a:p>
        </p:txBody>
      </p:sp>
      <p:pic>
        <p:nvPicPr>
          <p:cNvPr id="9" name="Graphic 3">
            <a:extLst>
              <a:ext uri="{FF2B5EF4-FFF2-40B4-BE49-F238E27FC236}">
                <a16:creationId xmlns:a16="http://schemas.microsoft.com/office/drawing/2014/main" id="{CCEC65A4-446C-100B-6FDB-BE7DD4E9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619863" y="2043759"/>
            <a:ext cx="1173168" cy="1173169"/>
          </a:xfrm>
          <a:prstGeom prst="rect">
            <a:avLst/>
          </a:prstGeom>
        </p:spPr>
      </p:pic>
      <p:pic>
        <p:nvPicPr>
          <p:cNvPr id="10" name="Graphic 3">
            <a:extLst>
              <a:ext uri="{FF2B5EF4-FFF2-40B4-BE49-F238E27FC236}">
                <a16:creationId xmlns:a16="http://schemas.microsoft.com/office/drawing/2014/main" id="{0DBBF8BA-4A4D-DAA5-E242-CCC4E1C8D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2089862" y="2047519"/>
            <a:ext cx="1173168" cy="1173169"/>
          </a:xfrm>
          <a:prstGeom prst="rect">
            <a:avLst/>
          </a:prstGeom>
        </p:spPr>
      </p:pic>
      <p:pic>
        <p:nvPicPr>
          <p:cNvPr id="18" name="Graphic 3">
            <a:extLst>
              <a:ext uri="{FF2B5EF4-FFF2-40B4-BE49-F238E27FC236}">
                <a16:creationId xmlns:a16="http://schemas.microsoft.com/office/drawing/2014/main" id="{1451F43F-E3D2-D15C-C5C8-8B378B245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80000">
            <a:off x="3592620" y="2040754"/>
            <a:ext cx="1173168" cy="11731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4578E2-C45C-9ECA-939A-F873260D93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682"/>
          <a:stretch/>
        </p:blipFill>
        <p:spPr>
          <a:xfrm>
            <a:off x="5042750" y="1805053"/>
            <a:ext cx="6803174" cy="390123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</p:pic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id="{5C321ADA-DC3D-C618-D8F7-767880878644}"/>
              </a:ext>
            </a:extLst>
          </p:cNvPr>
          <p:cNvSpPr txBox="1">
            <a:spLocks/>
          </p:cNvSpPr>
          <p:nvPr/>
        </p:nvSpPr>
        <p:spPr>
          <a:xfrm>
            <a:off x="3584427" y="3177851"/>
            <a:ext cx="1175751" cy="2920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6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2000" indent="-2304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→"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kumimoji="0" lang="fr-FR" sz="10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9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870" b="1" dirty="0" err="1"/>
              <a:t>Disposal</a:t>
            </a:r>
            <a:endParaRPr lang="fr-FR" sz="1870" b="1" dirty="0"/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870" b="1" dirty="0" err="1"/>
              <a:t>Cells</a:t>
            </a:r>
            <a:endParaRPr lang="fr-FR" sz="187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CFEB08-03CF-5BB4-1E44-D1FD88481F10}"/>
              </a:ext>
            </a:extLst>
          </p:cNvPr>
          <p:cNvSpPr txBox="1"/>
          <p:nvPr/>
        </p:nvSpPr>
        <p:spPr>
          <a:xfrm>
            <a:off x="94243" y="3264946"/>
            <a:ext cx="2074773" cy="38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70" b="1" dirty="0" err="1">
                <a:solidFill>
                  <a:schemeClr val="tx2"/>
                </a:solidFill>
              </a:rPr>
              <a:t>Length</a:t>
            </a:r>
            <a:endParaRPr lang="fr-FR" sz="1870" b="1" dirty="0">
              <a:solidFill>
                <a:schemeClr val="tx2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832502-8D8A-B85D-9479-01ADBCDC5B72}"/>
              </a:ext>
            </a:extLst>
          </p:cNvPr>
          <p:cNvSpPr txBox="1"/>
          <p:nvPr/>
        </p:nvSpPr>
        <p:spPr>
          <a:xfrm>
            <a:off x="1873947" y="3279867"/>
            <a:ext cx="1683928" cy="38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70" b="1" dirty="0" err="1">
                <a:solidFill>
                  <a:schemeClr val="tx2"/>
                </a:solidFill>
              </a:rPr>
              <a:t>Diameter</a:t>
            </a:r>
            <a:endParaRPr lang="fr-FR" sz="187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59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heme/theme1.xml><?xml version="1.0" encoding="utf-8"?>
<a:theme xmlns:a="http://schemas.openxmlformats.org/drawingml/2006/main" name="Slides de partie">
  <a:themeElements>
    <a:clrScheme name="Andra Templ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7B381"/>
      </a:accent1>
      <a:accent2>
        <a:srgbClr val="0850A3"/>
      </a:accent2>
      <a:accent3>
        <a:srgbClr val="FEC231"/>
      </a:accent3>
      <a:accent4>
        <a:srgbClr val="6E1455"/>
      </a:accent4>
      <a:accent5>
        <a:srgbClr val="FFEC96"/>
      </a:accent5>
      <a:accent6>
        <a:srgbClr val="A85353"/>
      </a:accent6>
      <a:hlink>
        <a:srgbClr val="0563C1"/>
      </a:hlink>
      <a:folHlink>
        <a:srgbClr val="954F72"/>
      </a:folHlink>
    </a:clrScheme>
    <a:fontScheme name="Custom 17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intank - Template Powerpoint by Slidor - FR.pptx" id="{D788F899-70C4-4B2D-95EB-5EAC9CBF3AF4}" vid="{8F7A560B-8996-493A-B90D-51CF78F118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Montserrat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Montserrat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0F89D99D1C8B4490675B45E32BE815" ma:contentTypeVersion="13" ma:contentTypeDescription="Create a new document." ma:contentTypeScope="" ma:versionID="09dcd154cc3e62e2c198487d85830858">
  <xsd:schema xmlns:xsd="http://www.w3.org/2001/XMLSchema" xmlns:xs="http://www.w3.org/2001/XMLSchema" xmlns:p="http://schemas.microsoft.com/office/2006/metadata/properties" xmlns:ns2="c1b1cdb6-170d-4456-a808-0c7e4f35cca8" xmlns:ns3="c6633a5d-746e-4c46-ae01-cf75c812aa55" targetNamespace="http://schemas.microsoft.com/office/2006/metadata/properties" ma:root="true" ma:fieldsID="86da54fe34b6422f00b349aebbabe77e" ns2:_="" ns3:_="">
    <xsd:import namespace="c1b1cdb6-170d-4456-a808-0c7e4f35cca8"/>
    <xsd:import namespace="c6633a5d-746e-4c46-ae01-cf75c812aa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1cdb6-170d-4456-a808-0c7e4f35c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33a5d-746e-4c46-ae01-cf75c812aa5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23BA58-13DA-4D5D-89AF-DA705F6024AA}"/>
</file>

<file path=customXml/itemProps2.xml><?xml version="1.0" encoding="utf-8"?>
<ds:datastoreItem xmlns:ds="http://schemas.openxmlformats.org/officeDocument/2006/customXml" ds:itemID="{856783D0-AA42-43C1-9A6C-FC135162C520}"/>
</file>

<file path=customXml/itemProps3.xml><?xml version="1.0" encoding="utf-8"?>
<ds:datastoreItem xmlns:ds="http://schemas.openxmlformats.org/officeDocument/2006/customXml" ds:itemID="{E0508A0E-7E83-49C2-B2E7-4253E225B176}"/>
</file>

<file path=docProps/app.xml><?xml version="1.0" encoding="utf-8"?>
<Properties xmlns="http://schemas.openxmlformats.org/officeDocument/2006/extended-properties" xmlns:vt="http://schemas.openxmlformats.org/officeDocument/2006/docPropsVTypes">
  <Template>Andra Template Powerpoint FR</Template>
  <TotalTime>2832</TotalTime>
  <Words>1411</Words>
  <Application>Microsoft Office PowerPoint</Application>
  <PresentationFormat>Grand écran</PresentationFormat>
  <Paragraphs>275</Paragraphs>
  <Slides>26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Aptos</vt:lpstr>
      <vt:lpstr>Lucida Sans</vt:lpstr>
      <vt:lpstr>Wingdings</vt:lpstr>
      <vt:lpstr>Symbol</vt:lpstr>
      <vt:lpstr>Courier New</vt:lpstr>
      <vt:lpstr>Slides de partie</vt:lpstr>
      <vt:lpstr>Photo Editor Photo</vt:lpstr>
      <vt:lpstr>Image</vt:lpstr>
      <vt:lpstr>Présentation PowerPoint</vt:lpstr>
      <vt:lpstr>Objectives of a Geological Disposal Facility</vt:lpstr>
      <vt:lpstr>Cigéo Key Features</vt:lpstr>
      <vt:lpstr>Ramp Zone</vt:lpstr>
      <vt:lpstr>Shaft Zone </vt:lpstr>
      <vt:lpstr>Underground Layout</vt:lpstr>
      <vt:lpstr>250km of Underground  Drifts</vt:lpstr>
      <vt:lpstr>ILW-LL Vaults</vt:lpstr>
      <vt:lpstr>HLW cells</vt:lpstr>
      <vt:lpstr>Présentation PowerPoint</vt:lpstr>
      <vt:lpstr>Cigéo Roadmap</vt:lpstr>
      <vt:lpstr>The Geological  Framework of the Paris Basin</vt:lpstr>
      <vt:lpstr>Site Characterization – 30 Years of Siting Phase</vt:lpstr>
      <vt:lpstr>The Major Stages of R&amp;D Activities in the Bure URL</vt:lpstr>
      <vt:lpstr>Review of the Creation License Application File (DAC)</vt:lpstr>
      <vt:lpstr>Current Status of the Creation License Review</vt:lpstr>
      <vt:lpstr>Présentation PowerPoint</vt:lpstr>
      <vt:lpstr>Current Cigéo S&amp;T programme</vt:lpstr>
      <vt:lpstr>S&amp;T Programme Activities by Components and Transverse Domains</vt:lpstr>
      <vt:lpstr>S&amp;T Programme – Optimization before Disposal Facility Construction </vt:lpstr>
      <vt:lpstr>Deep Drilling Campaign 2026-2028</vt:lpstr>
      <vt:lpstr>Shallow Drilling Campaign 2025-2027</vt:lpstr>
      <vt:lpstr>Bure URL Activities in 2024</vt:lpstr>
      <vt:lpstr>General Setting of the URL in April 2024 (Stage 4)</vt:lpstr>
      <vt:lpstr>Stage 5 : Preparing Construction of Cigéo Pilot Phase (2027 – 2038)</vt:lpstr>
      <vt:lpstr>Thank you for your attention </vt:lpstr>
    </vt:vector>
  </TitlesOfParts>
  <Company>ANDRA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GENTIL Camille</dc:creator>
  <cp:keywords>Slidor</cp:keywords>
  <cp:lastModifiedBy>DELAY Jacques</cp:lastModifiedBy>
  <cp:revision>232</cp:revision>
  <cp:lastPrinted>2025-01-06T13:51:02Z</cp:lastPrinted>
  <dcterms:created xsi:type="dcterms:W3CDTF">2024-09-23T12:53:16Z</dcterms:created>
  <dcterms:modified xsi:type="dcterms:W3CDTF">2025-01-15T09:08:37Z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0x010100720F89D99D1C8B4490675B45E32BE815</vt:lpwstr>
  </property>
</Properties>
</file>