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89" r:id="rId5"/>
    <p:sldId id="291" r:id="rId6"/>
    <p:sldId id="290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5690" autoAdjust="0"/>
  </p:normalViewPr>
  <p:slideViewPr>
    <p:cSldViewPr snapToGrid="0">
      <p:cViewPr varScale="1">
        <p:scale>
          <a:sx n="89" d="100"/>
          <a:sy n="89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720E-6710-9731-6A93-079BACF87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996E7-D0E3-282E-C46F-FC33E5BC0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4321F-E229-FCE3-26F3-85F881AE0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C19F2-5452-49E5-BECD-8A8AEDD1B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5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5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62E8B-ED92-6F9A-38D8-A4FBFEA88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F1408-9ADA-1E81-3D64-CC295BA6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39370-48EC-6A2D-EDDA-DD3AB23A3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787B3-699A-E75D-0901-E9FEC59F5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8CACE-0D7D-44D1-96DE-28DB955D80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5" y="365129"/>
            <a:ext cx="78867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High Heat Generating Waste– Progress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6369-7E05-0A39-6094-6126D341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6810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HHGW studentships: 20 (+1 change; 1 completed,  2 new)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Current topics: waste glass (4); ceramic disposal of Pu (9); non-oxide fuel (2); novel thermal treatment (2); corrosion mechanisms oxide fuel (2); post leach criticality (1)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Six Universities involved</a:t>
            </a:r>
          </a:p>
          <a:p>
            <a:pPr marL="342891" lvl="1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Sheffield</a:t>
            </a:r>
          </a:p>
          <a:p>
            <a:pPr marL="342891" lvl="1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Lancaster</a:t>
            </a:r>
          </a:p>
          <a:p>
            <a:pPr marL="342891" lvl="1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Bristol</a:t>
            </a:r>
          </a:p>
          <a:p>
            <a:pPr marL="342891" lvl="1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Cambridge</a:t>
            </a:r>
          </a:p>
          <a:p>
            <a:pPr marL="342891" lvl="1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Sheffield Hallam</a:t>
            </a:r>
          </a:p>
          <a:p>
            <a:pPr marL="342891" lvl="1" indent="0">
              <a:buNone/>
            </a:pPr>
            <a:r>
              <a:rPr lang="en-GB">
                <a:solidFill>
                  <a:schemeClr val="accent3">
                    <a:lumMod val="50000"/>
                  </a:schemeClr>
                </a:solidFill>
              </a:rPr>
              <a:t>Manchester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Aim:	to continue efforts to get other universities and academics 	involved</a:t>
            </a: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F4E0-651D-5889-E30F-2D349EA2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B7F0-7A2A-478F-F166-04C1EAB4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5" y="365129"/>
            <a:ext cx="78867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High Heat Generating Waste– Progress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602F-961B-4AAC-1923-F5380D0B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Meetings – evolving community of practice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Monthly community online meetings, 1 hour, 3</a:t>
            </a:r>
            <a:r>
              <a:rPr lang="en-GB" baseline="30000" dirty="0">
                <a:solidFill>
                  <a:schemeClr val="accent3">
                    <a:lumMod val="50000"/>
                  </a:schemeClr>
                </a:solidFill>
              </a:rPr>
              <a:t>rd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Friday of month 11.30 am February, March, April, May,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Format: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Career professional describing career pathway and current job/responsibilities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project presentation by RSO HHGW PhD student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DL/SME led discussion of work presented.</a:t>
            </a:r>
          </a:p>
          <a:p>
            <a:pPr lvl="1">
              <a:spcAft>
                <a:spcPts val="600"/>
              </a:spcAft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8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65C1-73DC-8C65-261B-E9B875EA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4" y="234501"/>
            <a:ext cx="7886700" cy="1325563"/>
          </a:xfrm>
        </p:spPr>
        <p:txBody>
          <a:bodyPr/>
          <a:lstStyle/>
          <a:p>
            <a:r>
              <a:rPr lang="en-GB" dirty="0"/>
              <a:t>Topic Area (HHGW Materials)  – Priorities for new RSO</a:t>
            </a:r>
          </a:p>
        </p:txBody>
      </p:sp>
      <p:pic>
        <p:nvPicPr>
          <p:cNvPr id="5" name="Content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02643D0D-88D9-D536-8F35-C2BBC6F5A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7" y="1803442"/>
            <a:ext cx="8123237" cy="26696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E0667-15F7-C984-FFCD-05465B2C0F9C}"/>
              </a:ext>
            </a:extLst>
          </p:cNvPr>
          <p:cNvSpPr txBox="1"/>
          <p:nvPr/>
        </p:nvSpPr>
        <p:spPr>
          <a:xfrm>
            <a:off x="573412" y="4716455"/>
            <a:ext cx="78866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In-person HHGW Research Forum meeting at Newnham College Cambridge 26</a:t>
            </a:r>
            <a:r>
              <a:rPr lang="en-GB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-28</a:t>
            </a:r>
            <a:r>
              <a:rPr lang="en-GB" baseline="30000" dirty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June; &gt;60 attendees 5 overseas experts.</a:t>
            </a:r>
          </a:p>
          <a:p>
            <a:pPr marL="0" indent="0">
              <a:buNone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‘Community event’:  students; post-docs funded by RSO &amp; associated groups (NDA , NNL, Sellafield …); Paul Cook (NDA); DRP personnel Jacobs (now Amentum); HHGW interface with EC academics using state-of–the-art modelling and analytical techniques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39B6C-CFBF-62FD-3DE3-5530E4CCFB4D}"/>
              </a:ext>
            </a:extLst>
          </p:cNvPr>
          <p:cNvSpPr txBox="1"/>
          <p:nvPr/>
        </p:nvSpPr>
        <p:spPr>
          <a:xfrm>
            <a:off x="1680088" y="2128603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HHGW Research Forum 2024</a:t>
            </a:r>
          </a:p>
        </p:txBody>
      </p:sp>
    </p:spTree>
    <p:extLst>
      <p:ext uri="{BB962C8B-B14F-4D97-AF65-F5344CB8AC3E}">
        <p14:creationId xmlns:p14="http://schemas.microsoft.com/office/powerpoint/2010/main" val="305453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12BF-81BD-6469-2A07-9983873C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2CC3-EE5F-053F-8AFC-7A9233F4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64" y="234501"/>
            <a:ext cx="7886700" cy="1325563"/>
          </a:xfrm>
        </p:spPr>
        <p:txBody>
          <a:bodyPr/>
          <a:lstStyle/>
          <a:p>
            <a:r>
              <a:rPr lang="en-GB" dirty="0"/>
              <a:t>Topic Area (HHGW Materials)  – Priorities for new 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FA5D8-7607-BF11-2725-900DA33E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64" y="2628894"/>
            <a:ext cx="8123464" cy="287700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The maintenance of the connection between fundamental understanding of waste form behaviour within the new structure.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Using the cross-cutting radioactivity theme to understand the release by HHGW and ILW of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radionuclides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, and their absorption/retention by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Geo-Technical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Engineered Barrier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materials.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Successful integration, with a multi-scale approach, of the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Geo-Technical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Engineered Barrier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materials’ interaction with the wider performance of the GDF 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78589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2A3D5-67A5-40AA-97D6-A8F714EE46A4}">
  <ds:schemaRefs>
    <ds:schemaRef ds:uri="http://purl.org/dc/elements/1.1/"/>
    <ds:schemaRef ds:uri="http://schemas.microsoft.com/office/2006/metadata/properties"/>
    <ds:schemaRef ds:uri="http://purl.org/dc/terms/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c1b1cdb6-170d-4456-a808-0c7e4f35cca8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70DB2B-11F3-4B75-B767-5F7457379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6317</TotalTime>
  <Words>311</Words>
  <Application>Microsoft Office PowerPoint</Application>
  <PresentationFormat>On-screen Show (4:3)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RSO</vt:lpstr>
      <vt:lpstr>High Heat Generating Waste– Progress Update</vt:lpstr>
      <vt:lpstr>High Heat Generating Waste– Progress Update</vt:lpstr>
      <vt:lpstr>Topic Area (HHGW Materials)  – Priorities for new RSO</vt:lpstr>
      <vt:lpstr>Topic Area (HHGW Materials)  – Priorities for new RSO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Patrick Hackett (FSE)</cp:lastModifiedBy>
  <cp:revision>53</cp:revision>
  <dcterms:created xsi:type="dcterms:W3CDTF">2023-11-03T08:42:45Z</dcterms:created>
  <dcterms:modified xsi:type="dcterms:W3CDTF">2025-02-10T14:44:48Z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0x010100720F89D99D1C8B4490675B45E32BE815</vt:lpwstr>
  </property>
  <property fmtid="{D5CDD505-2E9C-101B-9397-08002B2CF9AE}" pid="3" name="MediaServiceImageTags">
    <vt:lpwstr/>
  </property>
</Properties>
</file>