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5"/>
  </p:sldMasterIdLst>
  <p:notesMasterIdLst>
    <p:notesMasterId r:id="rId10"/>
  </p:notesMasterIdLst>
  <p:sldIdLst>
    <p:sldId id="260" r:id="rId6"/>
    <p:sldId id="259" r:id="rId7"/>
    <p:sldId id="262" r:id="rId8"/>
    <p:sldId id="258" r:id="rId9"/>
  </p:sldIdLst>
  <p:sldSz cx="9144000" cy="5143500" type="screen16x9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518378"/>
    <a:srgbClr val="DAE3F3"/>
    <a:srgbClr val="FC83B6"/>
    <a:srgbClr val="003628"/>
    <a:srgbClr val="BDBDBB"/>
    <a:srgbClr val="828A8E"/>
    <a:srgbClr val="FC82B5"/>
    <a:srgbClr val="FB81B4"/>
    <a:srgbClr val="FD8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1903" autoAdjust="0"/>
  </p:normalViewPr>
  <p:slideViewPr>
    <p:cSldViewPr snapToGrid="0" snapToObjects="1">
      <p:cViewPr varScale="1">
        <p:scale>
          <a:sx n="135" d="100"/>
          <a:sy n="135" d="100"/>
        </p:scale>
        <p:origin x="9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wnsend, Luke (NWS)" userId="00e78704-cc8d-405f-9ed0-e23de38d2314" providerId="ADAL" clId="{C22DC5D4-B878-45D6-AEA1-3C8056458B8B}"/>
    <pc:docChg chg="modSld">
      <pc:chgData name="Townsend, Luke (NWS)" userId="00e78704-cc8d-405f-9ed0-e23de38d2314" providerId="ADAL" clId="{C22DC5D4-B878-45D6-AEA1-3C8056458B8B}" dt="2025-04-16T07:56:57.239" v="11" actId="20577"/>
      <pc:docMkLst>
        <pc:docMk/>
      </pc:docMkLst>
      <pc:sldChg chg="modSp mod">
        <pc:chgData name="Townsend, Luke (NWS)" userId="00e78704-cc8d-405f-9ed0-e23de38d2314" providerId="ADAL" clId="{C22DC5D4-B878-45D6-AEA1-3C8056458B8B}" dt="2025-04-16T07:56:57.239" v="11" actId="20577"/>
        <pc:sldMkLst>
          <pc:docMk/>
          <pc:sldMk cId="1494953726" sldId="260"/>
        </pc:sldMkLst>
        <pc:spChg chg="mod">
          <ac:chgData name="Townsend, Luke (NWS)" userId="00e78704-cc8d-405f-9ed0-e23de38d2314" providerId="ADAL" clId="{C22DC5D4-B878-45D6-AEA1-3C8056458B8B}" dt="2025-04-16T07:56:57.239" v="11" actId="20577"/>
          <ac:spMkLst>
            <pc:docMk/>
            <pc:sldMk cId="1494953726" sldId="260"/>
            <ac:spMk id="2" creationId="{31226368-3BE3-DC74-AA47-54AF43DF7E6D}"/>
          </ac:spMkLst>
        </pc:spChg>
      </pc:sldChg>
    </pc:docChg>
  </pc:docChgLst>
  <pc:docChgLst>
    <pc:chgData name="Townsend, Luke (NWS)" userId="00e78704-cc8d-405f-9ed0-e23de38d2314" providerId="ADAL" clId="{36832FFD-09C3-4E3F-8C4B-28312084C96E}"/>
    <pc:docChg chg="undo custSel delSld modSld sldOrd">
      <pc:chgData name="Townsend, Luke (NWS)" userId="00e78704-cc8d-405f-9ed0-e23de38d2314" providerId="ADAL" clId="{36832FFD-09C3-4E3F-8C4B-28312084C96E}" dt="2025-04-16T12:28:19.620" v="219" actId="14100"/>
      <pc:docMkLst>
        <pc:docMk/>
      </pc:docMkLst>
      <pc:sldChg chg="modSp mod">
        <pc:chgData name="Townsend, Luke (NWS)" userId="00e78704-cc8d-405f-9ed0-e23de38d2314" providerId="ADAL" clId="{36832FFD-09C3-4E3F-8C4B-28312084C96E}" dt="2025-04-16T08:01:09.628" v="185" actId="1036"/>
        <pc:sldMkLst>
          <pc:docMk/>
          <pc:sldMk cId="2864472858" sldId="258"/>
        </pc:sldMkLst>
        <pc:spChg chg="mod">
          <ac:chgData name="Townsend, Luke (NWS)" userId="00e78704-cc8d-405f-9ed0-e23de38d2314" providerId="ADAL" clId="{36832FFD-09C3-4E3F-8C4B-28312084C96E}" dt="2025-04-16T08:00:28.203" v="132" actId="20577"/>
          <ac:spMkLst>
            <pc:docMk/>
            <pc:sldMk cId="2864472858" sldId="258"/>
            <ac:spMk id="2" creationId="{62DD65C1-73DC-8C65-261B-E9B875EAE044}"/>
          </ac:spMkLst>
        </pc:spChg>
        <pc:spChg chg="mod">
          <ac:chgData name="Townsend, Luke (NWS)" userId="00e78704-cc8d-405f-9ed0-e23de38d2314" providerId="ADAL" clId="{36832FFD-09C3-4E3F-8C4B-28312084C96E}" dt="2025-04-16T08:01:09.628" v="185" actId="1036"/>
          <ac:spMkLst>
            <pc:docMk/>
            <pc:sldMk cId="2864472858" sldId="258"/>
            <ac:spMk id="3" creationId="{A8F76369-7E05-0A39-6094-6126D341CA69}"/>
          </ac:spMkLst>
        </pc:spChg>
        <pc:spChg chg="mod">
          <ac:chgData name="Townsend, Luke (NWS)" userId="00e78704-cc8d-405f-9ed0-e23de38d2314" providerId="ADAL" clId="{36832FFD-09C3-4E3F-8C4B-28312084C96E}" dt="2025-04-16T08:01:06.126" v="177" actId="1036"/>
          <ac:spMkLst>
            <pc:docMk/>
            <pc:sldMk cId="2864472858" sldId="258"/>
            <ac:spMk id="15" creationId="{542C1DAE-EC73-0E94-982C-D9BAD75F6D48}"/>
          </ac:spMkLst>
        </pc:spChg>
      </pc:sldChg>
      <pc:sldChg chg="modSp mod ord">
        <pc:chgData name="Townsend, Luke (NWS)" userId="00e78704-cc8d-405f-9ed0-e23de38d2314" providerId="ADAL" clId="{36832FFD-09C3-4E3F-8C4B-28312084C96E}" dt="2025-04-16T12:28:19.620" v="219" actId="14100"/>
        <pc:sldMkLst>
          <pc:docMk/>
          <pc:sldMk cId="3297868077" sldId="259"/>
        </pc:sldMkLst>
        <pc:spChg chg="mod">
          <ac:chgData name="Townsend, Luke (NWS)" userId="00e78704-cc8d-405f-9ed0-e23de38d2314" providerId="ADAL" clId="{36832FFD-09C3-4E3F-8C4B-28312084C96E}" dt="2025-04-16T12:28:19.620" v="219" actId="14100"/>
          <ac:spMkLst>
            <pc:docMk/>
            <pc:sldMk cId="3297868077" sldId="259"/>
            <ac:spMk id="9" creationId="{AD0B53F9-E2F8-4FDB-3054-D7DBF9E7EF55}"/>
          </ac:spMkLst>
        </pc:spChg>
      </pc:sldChg>
      <pc:sldChg chg="modSp mod">
        <pc:chgData name="Townsend, Luke (NWS)" userId="00e78704-cc8d-405f-9ed0-e23de38d2314" providerId="ADAL" clId="{36832FFD-09C3-4E3F-8C4B-28312084C96E}" dt="2025-04-16T08:01:44.765" v="217" actId="20577"/>
        <pc:sldMkLst>
          <pc:docMk/>
          <pc:sldMk cId="1494953726" sldId="260"/>
        </pc:sldMkLst>
        <pc:spChg chg="mod">
          <ac:chgData name="Townsend, Luke (NWS)" userId="00e78704-cc8d-405f-9ed0-e23de38d2314" providerId="ADAL" clId="{36832FFD-09C3-4E3F-8C4B-28312084C96E}" dt="2025-04-16T08:01:44.765" v="217" actId="20577"/>
          <ac:spMkLst>
            <pc:docMk/>
            <pc:sldMk cId="1494953726" sldId="260"/>
            <ac:spMk id="2" creationId="{31226368-3BE3-DC74-AA47-54AF43DF7E6D}"/>
          </ac:spMkLst>
        </pc:spChg>
      </pc:sldChg>
      <pc:sldChg chg="del">
        <pc:chgData name="Townsend, Luke (NWS)" userId="00e78704-cc8d-405f-9ed0-e23de38d2314" providerId="ADAL" clId="{36832FFD-09C3-4E3F-8C4B-28312084C96E}" dt="2025-04-16T07:59:54.161" v="102" actId="47"/>
        <pc:sldMkLst>
          <pc:docMk/>
          <pc:sldMk cId="1557547211" sldId="261"/>
        </pc:sldMkLst>
      </pc:sldChg>
      <pc:sldChg chg="modSp mod ord">
        <pc:chgData name="Townsend, Luke (NWS)" userId="00e78704-cc8d-405f-9ed0-e23de38d2314" providerId="ADAL" clId="{36832FFD-09C3-4E3F-8C4B-28312084C96E}" dt="2025-04-16T08:01:15.462" v="187"/>
        <pc:sldMkLst>
          <pc:docMk/>
          <pc:sldMk cId="2621902584" sldId="262"/>
        </pc:sldMkLst>
        <pc:spChg chg="mod">
          <ac:chgData name="Townsend, Luke (NWS)" userId="00e78704-cc8d-405f-9ed0-e23de38d2314" providerId="ADAL" clId="{36832FFD-09C3-4E3F-8C4B-28312084C96E}" dt="2025-04-16T07:59:47.681" v="101" actId="20577"/>
          <ac:spMkLst>
            <pc:docMk/>
            <pc:sldMk cId="2621902584" sldId="262"/>
            <ac:spMk id="4" creationId="{DAC5FBEF-71DA-6F1D-E2E3-41F2A112808F}"/>
          </ac:spMkLst>
        </pc:spChg>
        <pc:spChg chg="mod">
          <ac:chgData name="Townsend, Luke (NWS)" userId="00e78704-cc8d-405f-9ed0-e23de38d2314" providerId="ADAL" clId="{36832FFD-09C3-4E3F-8C4B-28312084C96E}" dt="2025-04-16T08:00:13.756" v="109" actId="1076"/>
          <ac:spMkLst>
            <pc:docMk/>
            <pc:sldMk cId="2621902584" sldId="262"/>
            <ac:spMk id="9" creationId="{D053DF69-17C0-2D35-9345-4AA43914B999}"/>
          </ac:spMkLst>
        </pc:spChg>
      </pc:sldChg>
      <pc:sldChg chg="del">
        <pc:chgData name="Townsend, Luke (NWS)" userId="00e78704-cc8d-405f-9ed0-e23de38d2314" providerId="ADAL" clId="{36832FFD-09C3-4E3F-8C4B-28312084C96E}" dt="2025-04-16T07:59:54.361" v="103" actId="47"/>
        <pc:sldMkLst>
          <pc:docMk/>
          <pc:sldMk cId="3328134526" sldId="263"/>
        </pc:sldMkLst>
      </pc:sldChg>
      <pc:sldChg chg="del">
        <pc:chgData name="Townsend, Luke (NWS)" userId="00e78704-cc8d-405f-9ed0-e23de38d2314" providerId="ADAL" clId="{36832FFD-09C3-4E3F-8C4B-28312084C96E}" dt="2025-04-16T07:59:55.914" v="104" actId="47"/>
        <pc:sldMkLst>
          <pc:docMk/>
          <pc:sldMk cId="1434190843" sldId="264"/>
        </pc:sldMkLst>
      </pc:sldChg>
      <pc:sldChg chg="del">
        <pc:chgData name="Townsend, Luke (NWS)" userId="00e78704-cc8d-405f-9ed0-e23de38d2314" providerId="ADAL" clId="{36832FFD-09C3-4E3F-8C4B-28312084C96E}" dt="2025-04-16T07:59:56.667" v="105" actId="47"/>
        <pc:sldMkLst>
          <pc:docMk/>
          <pc:sldMk cId="14773759" sldId="265"/>
        </pc:sldMkLst>
      </pc:sldChg>
      <pc:sldChg chg="del">
        <pc:chgData name="Townsend, Luke (NWS)" userId="00e78704-cc8d-405f-9ed0-e23de38d2314" providerId="ADAL" clId="{36832FFD-09C3-4E3F-8C4B-28312084C96E}" dt="2025-04-16T07:59:57.543" v="106" actId="47"/>
        <pc:sldMkLst>
          <pc:docMk/>
          <pc:sldMk cId="2827925479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82EB7-67E0-F04F-8627-851429ED27C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547D6-2C38-654C-A313-B25BCFD9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63014"/>
            <a:ext cx="6858000" cy="1790700"/>
          </a:xfrm>
        </p:spPr>
        <p:txBody>
          <a:bodyPr anchor="b"/>
          <a:lstStyle>
            <a:lvl1pPr algn="r">
              <a:defRPr sz="33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59833"/>
            <a:ext cx="6858000" cy="1241822"/>
          </a:xfrm>
        </p:spPr>
        <p:txBody>
          <a:bodyPr/>
          <a:lstStyle>
            <a:lvl1pPr marL="0" indent="0" algn="l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5" y="144059"/>
            <a:ext cx="3061538" cy="787602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DCA353C2-7A09-175F-5EFD-186DC6722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90" y="1"/>
            <a:ext cx="2389180" cy="108588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5469B2-0F5D-8E4E-F30F-C10A4915A03A}"/>
              </a:ext>
            </a:extLst>
          </p:cNvPr>
          <p:cNvCxnSpPr>
            <a:cxnSpLocks/>
          </p:cNvCxnSpPr>
          <p:nvPr userDrawn="1"/>
        </p:nvCxnSpPr>
        <p:spPr>
          <a:xfrm>
            <a:off x="0" y="1061188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97" y="1051770"/>
            <a:ext cx="9144793" cy="40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5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A1344A4-ED5B-3049-2B2B-68C8BBDF6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1" y="1"/>
            <a:ext cx="2389180" cy="108588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126BFE-64E7-63B1-E18B-2863746B6B97}"/>
              </a:ext>
            </a:extLst>
          </p:cNvPr>
          <p:cNvCxnSpPr>
            <a:cxnSpLocks/>
          </p:cNvCxnSpPr>
          <p:nvPr userDrawn="1"/>
        </p:nvCxnSpPr>
        <p:spPr>
          <a:xfrm>
            <a:off x="0" y="1268019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15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3622ECB-5142-145F-FA1E-2915803B0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1" y="1"/>
            <a:ext cx="2389180" cy="108588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891A3B-2A2E-2648-2CE8-F84616CD5212}"/>
              </a:ext>
            </a:extLst>
          </p:cNvPr>
          <p:cNvCxnSpPr>
            <a:cxnSpLocks/>
          </p:cNvCxnSpPr>
          <p:nvPr userDrawn="1"/>
        </p:nvCxnSpPr>
        <p:spPr>
          <a:xfrm>
            <a:off x="0" y="1268019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1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4066852-0350-AFC1-64B7-04950E61A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1" y="1"/>
            <a:ext cx="2389180" cy="108588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431007-D149-C2AA-E855-E1B64DA9A291}"/>
              </a:ext>
            </a:extLst>
          </p:cNvPr>
          <p:cNvCxnSpPr>
            <a:cxnSpLocks/>
          </p:cNvCxnSpPr>
          <p:nvPr userDrawn="1"/>
        </p:nvCxnSpPr>
        <p:spPr>
          <a:xfrm>
            <a:off x="0" y="1268019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00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A703CF3-EC4D-27E9-63A7-008A4876C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1" y="1"/>
            <a:ext cx="2389180" cy="108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7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836C927-12A2-1E2B-D22B-799D1559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1" y="1"/>
            <a:ext cx="2389180" cy="108588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A7EAE3-9239-5CAF-52C5-E62E05DDE57A}"/>
              </a:ext>
            </a:extLst>
          </p:cNvPr>
          <p:cNvCxnSpPr>
            <a:cxnSpLocks/>
          </p:cNvCxnSpPr>
          <p:nvPr userDrawn="1"/>
        </p:nvCxnSpPr>
        <p:spPr>
          <a:xfrm>
            <a:off x="0" y="1268019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B80D634-0070-B7E1-22B0-E925B5D3C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349" r="12500" b="10303"/>
          <a:stretch/>
        </p:blipFill>
        <p:spPr>
          <a:xfrm>
            <a:off x="0" y="1268019"/>
            <a:ext cx="9144000" cy="38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1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EDF7-5A0C-41CD-65AE-A67C39E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26D93FD-9DCF-4E6C-439A-BA8D4E6A9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6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4051C9-FC72-7DCB-DA35-9F2E8150FF49}"/>
              </a:ext>
            </a:extLst>
          </p:cNvPr>
          <p:cNvCxnSpPr>
            <a:cxnSpLocks/>
          </p:cNvCxnSpPr>
          <p:nvPr userDrawn="1"/>
        </p:nvCxnSpPr>
        <p:spPr>
          <a:xfrm>
            <a:off x="0" y="1268019"/>
            <a:ext cx="9144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111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06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6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hyperlink" Target="mailto:rso-gdf@manchester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F8070-01F7-D91B-C8D5-3259B67F3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6368-3BE3-DC74-AA47-54AF43DF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314451"/>
            <a:ext cx="7886699" cy="1918607"/>
          </a:xfrm>
        </p:spPr>
        <p:txBody>
          <a:bodyPr>
            <a:normAutofit/>
          </a:bodyPr>
          <a:lstStyle/>
          <a:p>
            <a:r>
              <a:rPr lang="en-GB" sz="3100" b="1" dirty="0"/>
              <a:t>NWS RSO ECR Network </a:t>
            </a:r>
            <a:br>
              <a:rPr lang="en-GB" sz="3100" b="1" dirty="0"/>
            </a:br>
            <a:r>
              <a:rPr lang="en-GB" sz="3100" b="1" dirty="0"/>
              <a:t>Careers Webinar</a:t>
            </a:r>
            <a:br>
              <a:rPr lang="en-GB" dirty="0"/>
            </a:br>
            <a:br>
              <a:rPr lang="en-GB" dirty="0"/>
            </a:br>
            <a:r>
              <a:rPr lang="en-GB" sz="2000" i="1" dirty="0"/>
              <a:t>April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412D95-3195-D599-6488-D97F793B4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296" y="2604407"/>
            <a:ext cx="1671638" cy="16644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691E16-F9A7-6348-6407-50C403C74365}"/>
              </a:ext>
            </a:extLst>
          </p:cNvPr>
          <p:cNvSpPr txBox="1"/>
          <p:nvPr/>
        </p:nvSpPr>
        <p:spPr>
          <a:xfrm>
            <a:off x="7122797" y="4262971"/>
            <a:ext cx="16716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Sign up to the RSO Newsletter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D04902-5534-8F49-1CE0-A7EEBC093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580" y="2638278"/>
            <a:ext cx="1678781" cy="16502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88797D-9225-F883-A0BC-2BF7EA5FFC50}"/>
              </a:ext>
            </a:extLst>
          </p:cNvPr>
          <p:cNvSpPr txBox="1"/>
          <p:nvPr/>
        </p:nvSpPr>
        <p:spPr>
          <a:xfrm>
            <a:off x="5341129" y="4268901"/>
            <a:ext cx="144368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Read more about the ECR Network here</a:t>
            </a:r>
          </a:p>
        </p:txBody>
      </p:sp>
    </p:spTree>
    <p:extLst>
      <p:ext uri="{BB962C8B-B14F-4D97-AF65-F5344CB8AC3E}">
        <p14:creationId xmlns:p14="http://schemas.microsoft.com/office/powerpoint/2010/main" val="149495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758F-AF05-0D42-4DA4-1F40D085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6302081" cy="994172"/>
          </a:xfrm>
        </p:spPr>
        <p:txBody>
          <a:bodyPr/>
          <a:lstStyle/>
          <a:p>
            <a:r>
              <a:rPr lang="en-GB" dirty="0"/>
              <a:t>About the RSO ECR Network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5EDBD7-B3C3-56E9-9867-CABB3152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0" y="1443885"/>
            <a:ext cx="4449536" cy="3658795"/>
          </a:xfrm>
        </p:spPr>
        <p:txBody>
          <a:bodyPr>
            <a:normAutofit fontScale="85000" lnSpcReduction="20000"/>
          </a:bodyPr>
          <a:lstStyle/>
          <a:p>
            <a:r>
              <a:rPr lang="en-GB" sz="1800" dirty="0"/>
              <a:t>The aim of the NWS RSO ECR Network is to develop a support network for early careers researchers who would like to build their research careers in radioactive waste disposal.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QR code will link to the new ECR Network webpage</a:t>
            </a:r>
          </a:p>
          <a:p>
            <a:pPr lvl="1"/>
            <a:r>
              <a:rPr lang="en-GB" sz="1575" dirty="0"/>
              <a:t>Including ‘What does the RSO Early Career Researcher Network do?’ and link to LinkedIn group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Following the renewal of the RSO contract, the ECR now has a formal funding stream that will enable future work to be done by the committee</a:t>
            </a:r>
          </a:p>
          <a:p>
            <a:pPr marL="0" indent="0">
              <a:buNone/>
            </a:pPr>
            <a:endParaRPr lang="en-GB" sz="1575" dirty="0"/>
          </a:p>
          <a:p>
            <a:r>
              <a:rPr lang="en-GB" sz="1800" dirty="0"/>
              <a:t>We are looking for committee members!</a:t>
            </a:r>
          </a:p>
          <a:p>
            <a:pPr lvl="1"/>
            <a:r>
              <a:rPr lang="en-GB" sz="1575" dirty="0"/>
              <a:t>Are you an early career researcher interested in contributing? Get in touch!</a:t>
            </a:r>
          </a:p>
          <a:p>
            <a:pPr lvl="1"/>
            <a:r>
              <a:rPr lang="en-GB" sz="1575" dirty="0"/>
              <a:t>Please contact </a:t>
            </a:r>
            <a:r>
              <a:rPr lang="en-GB" sz="1575" dirty="0">
                <a:hlinkClick r:id="rId2"/>
              </a:rPr>
              <a:t>rso-gdf@manchester.ac.uk</a:t>
            </a:r>
            <a:r>
              <a:rPr lang="en-GB" sz="1575" dirty="0"/>
              <a:t> to register your interest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65A68-4C96-C656-7EF8-786267F3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168" y="3329797"/>
            <a:ext cx="972727" cy="1236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CED496-A917-BABA-7F25-6F6B1D5EA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684" y="1443885"/>
            <a:ext cx="1190625" cy="1233327"/>
          </a:xfrm>
          <a:prstGeom prst="rect">
            <a:avLst/>
          </a:prstGeom>
        </p:spPr>
      </p:pic>
      <p:pic>
        <p:nvPicPr>
          <p:cNvPr id="8" name="Picture 7" descr="A person with red hair and beard wearing glasses&#10;&#10;Description automatically generated">
            <a:extLst>
              <a:ext uri="{FF2B5EF4-FFF2-40B4-BE49-F238E27FC236}">
                <a16:creationId xmlns:a16="http://schemas.microsoft.com/office/drawing/2014/main" id="{08E761A1-3730-89E6-519F-3F7289D85F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87" r="9907" b="31209"/>
          <a:stretch/>
        </p:blipFill>
        <p:spPr>
          <a:xfrm>
            <a:off x="7717053" y="3326606"/>
            <a:ext cx="972727" cy="1236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6B2F78-B307-3626-98AC-353A7A5DE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406" y="1443885"/>
            <a:ext cx="1233326" cy="1233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049BF0-EE70-2073-5988-3D057702FCD1}"/>
              </a:ext>
            </a:extLst>
          </p:cNvPr>
          <p:cNvSpPr txBox="1"/>
          <p:nvPr/>
        </p:nvSpPr>
        <p:spPr>
          <a:xfrm>
            <a:off x="6048690" y="2703390"/>
            <a:ext cx="14436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Tom Neill (UoM)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B53F9-E2F8-4FDB-3054-D7DBF9E7EF55}"/>
              </a:ext>
            </a:extLst>
          </p:cNvPr>
          <p:cNvSpPr txBox="1"/>
          <p:nvPr/>
        </p:nvSpPr>
        <p:spPr>
          <a:xfrm>
            <a:off x="7468228" y="2705749"/>
            <a:ext cx="1479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Rachel Crawford (</a:t>
            </a:r>
            <a:r>
              <a:rPr lang="en-GB" sz="1350" dirty="0" err="1">
                <a:solidFill>
                  <a:prstClr val="black"/>
                </a:solidFill>
                <a:latin typeface="Arial" panose="020B0604020202020204"/>
              </a:rPr>
              <a:t>UoSH</a:t>
            </a:r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3F99E-E887-B62C-791E-900C1F83D484}"/>
              </a:ext>
            </a:extLst>
          </p:cNvPr>
          <p:cNvSpPr txBox="1"/>
          <p:nvPr/>
        </p:nvSpPr>
        <p:spPr>
          <a:xfrm>
            <a:off x="7468227" y="4563124"/>
            <a:ext cx="14436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Luke Townsend (NWS)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03CB0-C55D-BBC7-563E-FC85CEB1906A}"/>
              </a:ext>
            </a:extLst>
          </p:cNvPr>
          <p:cNvSpPr txBox="1"/>
          <p:nvPr/>
        </p:nvSpPr>
        <p:spPr>
          <a:xfrm>
            <a:off x="6038155" y="4563123"/>
            <a:ext cx="14436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Kat Raines (NWS)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78C1AF-8182-C365-1E28-9D0C91705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078" y="2368847"/>
            <a:ext cx="1291227" cy="12692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6C540A-5642-140F-72A3-E2ABEBE7A3C4}"/>
              </a:ext>
            </a:extLst>
          </p:cNvPr>
          <p:cNvSpPr txBox="1"/>
          <p:nvPr/>
        </p:nvSpPr>
        <p:spPr>
          <a:xfrm>
            <a:off x="4558850" y="3638096"/>
            <a:ext cx="144368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Read more about the ECR Network here</a:t>
            </a:r>
          </a:p>
        </p:txBody>
      </p:sp>
    </p:spTree>
    <p:extLst>
      <p:ext uri="{BB962C8B-B14F-4D97-AF65-F5344CB8AC3E}">
        <p14:creationId xmlns:p14="http://schemas.microsoft.com/office/powerpoint/2010/main" val="329786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AD05F-2FF1-9C14-47C9-B57A55289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2C45-6540-131C-7AB4-EEC1D8D7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6302081" cy="994172"/>
          </a:xfrm>
        </p:spPr>
        <p:txBody>
          <a:bodyPr/>
          <a:lstStyle/>
          <a:p>
            <a:r>
              <a:rPr lang="en-GB" dirty="0"/>
              <a:t>About the RSO ECR Network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C5FBEF-71DA-6F1D-E2E3-41F2A1128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0" y="1443885"/>
            <a:ext cx="4449536" cy="3658795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Previous meetings: in-person kick-off event and webinars</a:t>
            </a:r>
          </a:p>
          <a:p>
            <a:pPr marL="0" indent="0">
              <a:buNone/>
            </a:pPr>
            <a:endParaRPr lang="en-GB" sz="1800" dirty="0">
              <a:highlight>
                <a:srgbClr val="FFFF00"/>
              </a:highlight>
            </a:endParaRPr>
          </a:p>
          <a:p>
            <a:r>
              <a:rPr lang="en-GB" sz="1800" dirty="0"/>
              <a:t>We have recently trialled a fellowship support service where feedback can be elicited from academic and NWS colleagues to help support your proposals. If you’re interested in this, please reach out to us</a:t>
            </a:r>
          </a:p>
          <a:p>
            <a:endParaRPr lang="en-GB" sz="1800" dirty="0"/>
          </a:p>
          <a:p>
            <a:r>
              <a:rPr lang="en-GB" sz="1800" dirty="0"/>
              <a:t>We are also in the process of setting up our own mailing list and email – keep your eyes peeled for this as it’ll be the primary way of keeping in touch with the ECR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F5C4C-640C-77BF-A810-7A951D704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168" y="3329797"/>
            <a:ext cx="972727" cy="1236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5EF556-EA3F-EA40-5DAC-747CC3E95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684" y="1443885"/>
            <a:ext cx="1190625" cy="1233327"/>
          </a:xfrm>
          <a:prstGeom prst="rect">
            <a:avLst/>
          </a:prstGeom>
        </p:spPr>
      </p:pic>
      <p:pic>
        <p:nvPicPr>
          <p:cNvPr id="8" name="Picture 7" descr="A person with red hair and beard wearing glasses&#10;&#10;Description automatically generated">
            <a:extLst>
              <a:ext uri="{FF2B5EF4-FFF2-40B4-BE49-F238E27FC236}">
                <a16:creationId xmlns:a16="http://schemas.microsoft.com/office/drawing/2014/main" id="{BD613489-B422-1CE6-04B1-9D66C3D4A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7" r="9907" b="31209"/>
          <a:stretch/>
        </p:blipFill>
        <p:spPr>
          <a:xfrm>
            <a:off x="7717053" y="3326606"/>
            <a:ext cx="972727" cy="1236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968606-A042-153F-2870-FD0843C47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406" y="1443885"/>
            <a:ext cx="1233326" cy="1233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9FF2E0-BCCD-B8FE-35F3-CAB47A10CCAA}"/>
              </a:ext>
            </a:extLst>
          </p:cNvPr>
          <p:cNvSpPr txBox="1"/>
          <p:nvPr/>
        </p:nvSpPr>
        <p:spPr>
          <a:xfrm>
            <a:off x="6048690" y="2703390"/>
            <a:ext cx="14436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Tom Neill (UoM)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3DF69-17C0-2D35-9345-4AA43914B999}"/>
              </a:ext>
            </a:extLst>
          </p:cNvPr>
          <p:cNvSpPr txBox="1"/>
          <p:nvPr/>
        </p:nvSpPr>
        <p:spPr>
          <a:xfrm>
            <a:off x="7468227" y="2705749"/>
            <a:ext cx="15340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Rachel Crawford (</a:t>
            </a:r>
            <a:r>
              <a:rPr lang="en-GB" sz="1350" dirty="0" err="1">
                <a:solidFill>
                  <a:prstClr val="black"/>
                </a:solidFill>
                <a:latin typeface="Arial" panose="020B0604020202020204"/>
              </a:rPr>
              <a:t>UoSH</a:t>
            </a:r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FF7AC-CC45-05B5-FC08-41592D0DD8F1}"/>
              </a:ext>
            </a:extLst>
          </p:cNvPr>
          <p:cNvSpPr txBox="1"/>
          <p:nvPr/>
        </p:nvSpPr>
        <p:spPr>
          <a:xfrm>
            <a:off x="7468227" y="4563124"/>
            <a:ext cx="14436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Luke Townsend (NWS)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B90B52-C55D-7568-3F91-CF412DA35679}"/>
              </a:ext>
            </a:extLst>
          </p:cNvPr>
          <p:cNvSpPr txBox="1"/>
          <p:nvPr/>
        </p:nvSpPr>
        <p:spPr>
          <a:xfrm>
            <a:off x="6038155" y="4563123"/>
            <a:ext cx="14436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Kat Raines (NWS)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939263-129D-E3A7-27D8-B61EAC7D0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078" y="2368847"/>
            <a:ext cx="1291227" cy="12692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8312D1-C477-5B06-4A0F-E753748383E9}"/>
              </a:ext>
            </a:extLst>
          </p:cNvPr>
          <p:cNvSpPr txBox="1"/>
          <p:nvPr/>
        </p:nvSpPr>
        <p:spPr>
          <a:xfrm>
            <a:off x="4558850" y="3638096"/>
            <a:ext cx="144368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Read more about the ECR Network here</a:t>
            </a:r>
          </a:p>
        </p:txBody>
      </p:sp>
    </p:spTree>
    <p:extLst>
      <p:ext uri="{BB962C8B-B14F-4D97-AF65-F5344CB8AC3E}">
        <p14:creationId xmlns:p14="http://schemas.microsoft.com/office/powerpoint/2010/main" val="262190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65C1-73DC-8C65-261B-E9B875EA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5836364" cy="994172"/>
          </a:xfrm>
        </p:spPr>
        <p:txBody>
          <a:bodyPr>
            <a:normAutofit/>
          </a:bodyPr>
          <a:lstStyle/>
          <a:p>
            <a:r>
              <a:rPr lang="en-GB" dirty="0"/>
              <a:t>RSO ECR Network Careers Webinar April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76369-7E05-0A39-6094-6126D341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97" y="2136917"/>
            <a:ext cx="7174687" cy="1798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ea typeface="Aptos" panose="020B0004020202020204" pitchFamily="34" charset="0"/>
                <a:cs typeface="Aptos" panose="020B0004020202020204" pitchFamily="34" charset="0"/>
              </a:rPr>
              <a:t>Agenda:</a:t>
            </a:r>
          </a:p>
          <a:p>
            <a:pPr marL="0" indent="0">
              <a:buNone/>
            </a:pPr>
            <a:r>
              <a:rPr lang="en-GB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13:30 – 13:40		ECR Network Background / Event Introduction</a:t>
            </a:r>
          </a:p>
          <a:p>
            <a:pPr marL="0" indent="0">
              <a:buNone/>
            </a:pPr>
            <a:r>
              <a:rPr lang="en-GB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13:40 – 14:10              Purdey Spooner (Nuclear Waste Services)</a:t>
            </a:r>
          </a:p>
          <a:p>
            <a:pPr marL="0" indent="0">
              <a:buNone/>
            </a:pPr>
            <a:r>
              <a:rPr lang="en-GB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14:10 – 14:20              Comfort break</a:t>
            </a:r>
          </a:p>
          <a:p>
            <a:pPr marL="0" indent="0">
              <a:buNone/>
            </a:pPr>
            <a:r>
              <a:rPr lang="en-GB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14:20 – 14:50              Kath Rothwell (University of Stirling)</a:t>
            </a:r>
          </a:p>
          <a:p>
            <a:pPr marL="0" indent="0">
              <a:buNone/>
            </a:pPr>
            <a:r>
              <a:rPr lang="en-GB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14:50 – Close              Additional Q&amp;A time / Event close</a:t>
            </a:r>
          </a:p>
          <a:p>
            <a:endParaRPr lang="en-GB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F854B5-49D7-9FA2-718A-51FDAB91C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3" y="2571750"/>
            <a:ext cx="1671638" cy="16644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B28B7A-F52A-B652-4B36-0EF3AB07BAEC}"/>
              </a:ext>
            </a:extLst>
          </p:cNvPr>
          <p:cNvSpPr txBox="1"/>
          <p:nvPr/>
        </p:nvSpPr>
        <p:spPr>
          <a:xfrm>
            <a:off x="7391403" y="4255827"/>
            <a:ext cx="16716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Sign up to the RSO Newsletter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2C1DAE-EC73-0E94-982C-D9BAD75F6D48}"/>
              </a:ext>
            </a:extLst>
          </p:cNvPr>
          <p:cNvSpPr txBox="1">
            <a:spLocks/>
          </p:cNvSpPr>
          <p:nvPr/>
        </p:nvSpPr>
        <p:spPr>
          <a:xfrm>
            <a:off x="628649" y="1454278"/>
            <a:ext cx="8144647" cy="14907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37">
              <a:spcBef>
                <a:spcPts val="563"/>
              </a:spcBef>
              <a:buNone/>
            </a:pPr>
            <a:r>
              <a:rPr lang="en-GB" sz="1500" dirty="0">
                <a:solidFill>
                  <a:prstClr val="black"/>
                </a:solidFill>
                <a:latin typeface="Arial" panose="020B0604020202020204"/>
              </a:rPr>
              <a:t>This webinar aims to provide different perspectives on how best to prepare and sell yourself when it comes to applying for jobs or fellowships / grants in the nuclear sector in the UK. </a:t>
            </a:r>
          </a:p>
        </p:txBody>
      </p:sp>
    </p:spTree>
    <p:extLst>
      <p:ext uri="{BB962C8B-B14F-4D97-AF65-F5344CB8AC3E}">
        <p14:creationId xmlns:p14="http://schemas.microsoft.com/office/powerpoint/2010/main" val="2864472858"/>
      </p:ext>
    </p:extLst>
  </p:cSld>
  <p:clrMapOvr>
    <a:masterClrMapping/>
  </p:clrMapOvr>
</p:sld>
</file>

<file path=ppt/theme/theme1.xml><?xml version="1.0" encoding="utf-8"?>
<a:theme xmlns:a="http://schemas.openxmlformats.org/drawingml/2006/main" name="RSO">
  <a:themeElements>
    <a:clrScheme name="RSO new">
      <a:dk1>
        <a:sysClr val="windowText" lastClr="000000"/>
      </a:dk1>
      <a:lt1>
        <a:sysClr val="window" lastClr="FFFFFF"/>
      </a:lt1>
      <a:dk2>
        <a:srgbClr val="660099"/>
      </a:dk2>
      <a:lt2>
        <a:srgbClr val="FFFFFF"/>
      </a:lt2>
      <a:accent1>
        <a:srgbClr val="660099"/>
      </a:accent1>
      <a:accent2>
        <a:srgbClr val="440099"/>
      </a:accent2>
      <a:accent3>
        <a:srgbClr val="4E8478"/>
      </a:accent3>
      <a:accent4>
        <a:srgbClr val="FFCC33"/>
      </a:accent4>
      <a:accent5>
        <a:srgbClr val="9ADBE8"/>
      </a:accent5>
      <a:accent6>
        <a:srgbClr val="959597"/>
      </a:accent6>
      <a:hlink>
        <a:srgbClr val="954F72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O_presentation template" id="{7C8A6115-EFDB-4246-AD14-483B8A04043D}" vid="{E617DEBA-9F45-47C0-9EA5-1176CD38A4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fd852f-ee25-4dc0-9b08-9fad6012ff13" xsi:nil="true"/>
    <lcf76f155ced4ddcb4097134ff3c332f xmlns="009ca727-b5b7-4ad3-a56a-983525aef32e">
      <Terms xmlns="http://schemas.microsoft.com/office/infopath/2007/PartnerControls"/>
    </lcf76f155ced4ddcb4097134ff3c332f>
    <SubjectArea xmlns="009ca727-b5b7-4ad3-a56a-983525aef32e">Spent Fuel</SubjectArea>
    <FullTitle xmlns="009ca727-b5b7-4ad3-a56a-983525aef32e" xsi:nil="true"/>
    <DocumentType xmlns="009ca727-b5b7-4ad3-a56a-983525aef32e" xsi:nil="true"/>
    <_dlc_DocId xmlns="83fd852f-ee25-4dc0-9b08-9fad6012ff13">HHGW-1195451174-2161</_dlc_DocId>
    <_dlc_DocIdUrl xmlns="83fd852f-ee25-4dc0-9b08-9fad6012ff13">
      <Url>https://llwrsite0.sharepoint.com/sites/NWSGENHHGWTeam00318/_layouts/15/DocIdRedir.aspx?ID=HHGW-1195451174-2161</Url>
      <Description>HHGW-1195451174-2161</Description>
    </_dlc_DocIdUrl>
    <University xmlns="009ca727-b5b7-4ad3-a56a-983525aef32e" xsi:nil="true"/>
    <WorkingDocumentMarker xmlns="009ca727-b5b7-4ad3-a56a-983525aef32e">Draft</WorkingDocumentMark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C07FF1B3FAB4383E4AEBF1433C935" ma:contentTypeVersion="20" ma:contentTypeDescription="Create a new document." ma:contentTypeScope="" ma:versionID="19dde19f7422d494bf5baaa92ed71c55">
  <xsd:schema xmlns:xsd="http://www.w3.org/2001/XMLSchema" xmlns:xs="http://www.w3.org/2001/XMLSchema" xmlns:p="http://schemas.microsoft.com/office/2006/metadata/properties" xmlns:ns2="83fd852f-ee25-4dc0-9b08-9fad6012ff13" xmlns:ns3="009ca727-b5b7-4ad3-a56a-983525aef32e" targetNamespace="http://schemas.microsoft.com/office/2006/metadata/properties" ma:root="true" ma:fieldsID="b85bf75e550e0838d10520d674496c4e" ns2:_="" ns3:_="">
    <xsd:import namespace="83fd852f-ee25-4dc0-9b08-9fad6012ff13"/>
    <xsd:import namespace="009ca727-b5b7-4ad3-a56a-983525aef3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SubjectArea" minOccurs="0"/>
                <xsd:element ref="ns3:DocumentType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FullTitle" minOccurs="0"/>
                <xsd:element ref="ns2:_dlc_DocId" minOccurs="0"/>
                <xsd:element ref="ns2:_dlc_DocIdUrl" minOccurs="0"/>
                <xsd:element ref="ns2:_dlc_DocIdPersistId" minOccurs="0"/>
                <xsd:element ref="ns3:University" minOccurs="0"/>
                <xsd:element ref="ns3:WorkingDocumentMark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d852f-ee25-4dc0-9b08-9fad6012ff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87a04fd-3bf2-47a2-b23b-74de7e39c101}" ma:internalName="TaxCatchAll" ma:showField="CatchAllData" ma:web="83fd852f-ee25-4dc0-9b08-9fad6012f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ca727-b5b7-4ad3-a56a-983525aef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ubjectArea" ma:index="14" nillable="true" ma:displayName="Subject Area" ma:description="Select headline subject area" ma:format="Dropdown" ma:indexed="true" ma:internalName="SubjectArea">
      <xsd:simpleType>
        <xsd:restriction base="dms:Choice">
          <xsd:enumeration value="Corrosion"/>
          <xsd:enumeration value="HLW"/>
          <xsd:enumeration value="TT ILW"/>
          <xsd:enumeration value="Pu"/>
          <xsd:enumeration value="Spent Fuel"/>
          <xsd:enumeration value="GDF"/>
          <xsd:enumeration value="Non-Technical"/>
          <xsd:enumeration value="General Technical"/>
          <xsd:enumeration value="Technical Support"/>
          <xsd:enumeration value="RSO"/>
          <xsd:enumeration value="International Programmes"/>
          <xsd:enumeration value="Strategy"/>
          <xsd:enumeration value="Site Specific"/>
        </xsd:restriction>
      </xsd:simpleType>
    </xsd:element>
    <xsd:element name="DocumentType" ma:index="15" nillable="true" ma:displayName="Document Type" ma:description="Select the document type that best describes the file." ma:format="Dropdown" ma:internalName="DocumentType">
      <xsd:simpleType>
        <xsd:restriction base="dms:Choice">
          <xsd:enumeration value="Report (External)"/>
          <xsd:enumeration value="Report (NWS)"/>
          <xsd:enumeration value="Journal Article"/>
          <xsd:enumeration value="Book Chapter"/>
          <xsd:enumeration value="Conference Paper"/>
          <xsd:enumeration value="Book"/>
          <xsd:enumeration value="Process or Procedure"/>
          <xsd:enumeration value="Form"/>
          <xsd:enumeration value="Data Definition File"/>
          <xsd:enumeration value="Calculation"/>
          <xsd:enumeration value="General Spreadsheet"/>
          <xsd:enumeration value="General Working Document"/>
          <xsd:enumeration value="Email"/>
          <xsd:enumeration value="N/A - Folder"/>
          <xsd:enumeration value="Tracker"/>
          <xsd:enumeration value="Proposal / Offer Letter"/>
          <xsd:enumeration value="PO"/>
          <xsd:enumeration value="Schedule"/>
          <xsd:enumeration value="CTS"/>
          <xsd:enumeration value="Supply Chain Correspondence"/>
          <xsd:enumeration value="Post-Project Review"/>
          <xsd:enumeration value="Supply Chain Report"/>
          <xsd:enumeration value="Risk Register"/>
          <xsd:enumeration value="Minutes"/>
          <xsd:enumeration value="Information Shares"/>
          <xsd:enumeration value="Visit Note"/>
          <xsd:enumeration value="Poster"/>
          <xsd:enumeration value="Presentation"/>
          <xsd:enumeration value="Photo"/>
          <xsd:enumeration value="Comms Piece"/>
          <xsd:enumeration value="Schedule 4 Order Form"/>
          <xsd:enumeration value="Scope / CTS / RFQ"/>
          <xsd:enumeration value="Travel"/>
          <xsd:enumeration value="General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8e5a3fe-e8e7-4ecd-beff-a390577bb8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FullTitle" ma:index="23" nillable="true" ma:displayName="Full Title" ma:description="Full title of document to elaborate on file name." ma:format="Dropdown" ma:internalName="FullTitle">
      <xsd:simpleType>
        <xsd:restriction base="dms:Text">
          <xsd:maxLength value="255"/>
        </xsd:restriction>
      </xsd:simpleType>
    </xsd:element>
    <xsd:element name="University" ma:index="27" nillable="true" ma:displayName="Institution" ma:format="Dropdown" ma:internalName="University">
      <xsd:simpleType>
        <xsd:restriction base="dms:Text">
          <xsd:maxLength value="255"/>
        </xsd:restriction>
      </xsd:simpleType>
    </xsd:element>
    <xsd:element name="WorkingDocumentMarker" ma:index="28" nillable="true" ma:displayName="Working Document Marker" ma:description="If the document is a work in progress, please identify its current stage." ma:format="Dropdown" ma:internalName="WorkingDocumentMarker">
      <xsd:simpleType>
        <xsd:restriction base="dms:Choice">
          <xsd:enumeration value="Draft"/>
          <xsd:enumeration value="In governance"/>
          <xsd:enumeration value="Awaiting publication"/>
          <xsd:enumeration value="Notes (not for use)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0D2C54-EFD1-46E4-8B40-19DA661085F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8B614BC-4CC6-43CF-A74A-513B65353B24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595520c9-1cd9-4d21-99d7-217c8c0b0b6d"/>
    <ds:schemaRef ds:uri="http://www.w3.org/XML/1998/namespace"/>
    <ds:schemaRef ds:uri="http://schemas.microsoft.com/office/infopath/2007/PartnerControls"/>
    <ds:schemaRef ds:uri="39f1332e-c9a3-4bb1-b377-826bcd24f361"/>
    <ds:schemaRef ds:uri="http://purl.org/dc/elements/1.1/"/>
    <ds:schemaRef ds:uri="83fd852f-ee25-4dc0-9b08-9fad6012ff13"/>
    <ds:schemaRef ds:uri="009ca727-b5b7-4ad3-a56a-983525aef32e"/>
  </ds:schemaRefs>
</ds:datastoreItem>
</file>

<file path=customXml/itemProps3.xml><?xml version="1.0" encoding="utf-8"?>
<ds:datastoreItem xmlns:ds="http://schemas.openxmlformats.org/officeDocument/2006/customXml" ds:itemID="{239C38A1-A330-4363-8A72-8FDB726D3B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fd852f-ee25-4dc0-9b08-9fad6012ff13"/>
    <ds:schemaRef ds:uri="009ca727-b5b7-4ad3-a56a-983525aef3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5AFA34C-15CA-4C95-BBBA-E2619A586B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NWS_PowerPoint_16-9 (widescreen)</Template>
  <TotalTime>2415</TotalTime>
  <Words>384</Words>
  <Application>Microsoft Office PowerPoint</Application>
  <PresentationFormat>On-screen Show (16:9)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RSO</vt:lpstr>
      <vt:lpstr>NWS RSO ECR Network  Careers Webinar  April 2025</vt:lpstr>
      <vt:lpstr>About the RSO ECR Network</vt:lpstr>
      <vt:lpstr>About the RSO ECR Network</vt:lpstr>
      <vt:lpstr>RSO ECR Network Careers Webinar April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16:9 (widescreen)</dc:title>
  <dc:creator>Townsend, Luke</dc:creator>
  <cp:lastModifiedBy>Townsend, Luke (NWS)</cp:lastModifiedBy>
  <cp:revision>71</cp:revision>
  <dcterms:created xsi:type="dcterms:W3CDTF">2023-09-01T12:05:24Z</dcterms:created>
  <dcterms:modified xsi:type="dcterms:W3CDTF">2025-04-16T12:28:22Z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2fffcc-0b75-4fc5-9391-81f23a104fec_Enabled">
    <vt:lpwstr>true</vt:lpwstr>
  </property>
  <property fmtid="{D5CDD505-2E9C-101B-9397-08002B2CF9AE}" pid="3" name="MSIP_Label_002fffcc-0b75-4fc5-9391-81f23a104fec_SetDate">
    <vt:lpwstr>2022-02-10T17:03:48Z</vt:lpwstr>
  </property>
  <property fmtid="{D5CDD505-2E9C-101B-9397-08002B2CF9AE}" pid="4" name="MSIP_Label_002fffcc-0b75-4fc5-9391-81f23a104fec_Method">
    <vt:lpwstr>Privileged</vt:lpwstr>
  </property>
  <property fmtid="{D5CDD505-2E9C-101B-9397-08002B2CF9AE}" pid="5" name="MSIP_Label_002fffcc-0b75-4fc5-9391-81f23a104fec_Name">
    <vt:lpwstr>OFFICIAL (not marked)</vt:lpwstr>
  </property>
  <property fmtid="{D5CDD505-2E9C-101B-9397-08002B2CF9AE}" pid="6" name="MSIP_Label_002fffcc-0b75-4fc5-9391-81f23a104fec_SiteId">
    <vt:lpwstr>ee032e7f-73e4-457a-a0c4-cfbe17e33ceb</vt:lpwstr>
  </property>
  <property fmtid="{D5CDD505-2E9C-101B-9397-08002B2CF9AE}" pid="7" name="MSIP_Label_002fffcc-0b75-4fc5-9391-81f23a104fec_ActionId">
    <vt:lpwstr>fe38e07f-a633-4503-9394-7f19760a27c0</vt:lpwstr>
  </property>
  <property fmtid="{D5CDD505-2E9C-101B-9397-08002B2CF9AE}" pid="8" name="MSIP_Label_002fffcc-0b75-4fc5-9391-81f23a104fec_ContentBits">
    <vt:lpwstr>0</vt:lpwstr>
  </property>
  <property fmtid="{D5CDD505-2E9C-101B-9397-08002B2CF9AE}" pid="9" name="ContentTypeId">
    <vt:lpwstr>0x010100633C07FF1B3FAB4383E4AEBF1433C935</vt:lpwstr>
  </property>
  <property fmtid="{D5CDD505-2E9C-101B-9397-08002B2CF9AE}" pid="10" name="MSIP_Label_630c0ab6-a5d1-409a-be46-926fb63016fe_Enabled">
    <vt:lpwstr>true</vt:lpwstr>
  </property>
  <property fmtid="{D5CDD505-2E9C-101B-9397-08002B2CF9AE}" pid="11" name="MSIP_Label_630c0ab6-a5d1-409a-be46-926fb63016fe_SetDate">
    <vt:lpwstr>2023-07-18T10:10:08Z</vt:lpwstr>
  </property>
  <property fmtid="{D5CDD505-2E9C-101B-9397-08002B2CF9AE}" pid="12" name="MSIP_Label_630c0ab6-a5d1-409a-be46-926fb63016fe_Method">
    <vt:lpwstr>Privileged</vt:lpwstr>
  </property>
  <property fmtid="{D5CDD505-2E9C-101B-9397-08002B2CF9AE}" pid="13" name="MSIP_Label_630c0ab6-a5d1-409a-be46-926fb63016fe_Name">
    <vt:lpwstr>OFFICIAL-No-Marking</vt:lpwstr>
  </property>
  <property fmtid="{D5CDD505-2E9C-101B-9397-08002B2CF9AE}" pid="14" name="MSIP_Label_630c0ab6-a5d1-409a-be46-926fb63016fe_SiteId">
    <vt:lpwstr>1929b5b6-230e-4b2e-837a-b96f0a9b1b56</vt:lpwstr>
  </property>
  <property fmtid="{D5CDD505-2E9C-101B-9397-08002B2CF9AE}" pid="15" name="MSIP_Label_630c0ab6-a5d1-409a-be46-926fb63016fe_ActionId">
    <vt:lpwstr>0b007499-fab2-423d-bb2c-411cc3c5a9a8</vt:lpwstr>
  </property>
  <property fmtid="{D5CDD505-2E9C-101B-9397-08002B2CF9AE}" pid="16" name="MSIP_Label_630c0ab6-a5d1-409a-be46-926fb63016fe_ContentBits">
    <vt:lpwstr>0</vt:lpwstr>
  </property>
  <property fmtid="{D5CDD505-2E9C-101B-9397-08002B2CF9AE}" pid="17" name="MediaServiceImageTags">
    <vt:lpwstr/>
  </property>
  <property fmtid="{D5CDD505-2E9C-101B-9397-08002B2CF9AE}" pid="18" name="_dlc_DocIdItemGuid">
    <vt:lpwstr>10721174-dcab-449f-9254-900edbf928d5</vt:lpwstr>
  </property>
</Properties>
</file>